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BD1671-BD40-408E-B716-B7F732D0684C}" v="195" dt="2019-09-21T09:17:33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undo custSel mod addSld delSld modSld addSection delSection">
      <pc:chgData name="ivan.cuzic1@skole.hr" userId="df63c021-0675-4d8c-a9d6-36d6c01b34a5" providerId="ADAL" clId="{C1599836-AC79-488E-8B8C-FB01D280028A}" dt="2019-08-11T16:13:50.941" v="1519" actId="20577"/>
      <pc:docMkLst>
        <pc:docMk/>
      </pc:docMkLst>
      <pc:sldChg chg="modSp">
        <pc:chgData name="ivan.cuzic1@skole.hr" userId="df63c021-0675-4d8c-a9d6-36d6c01b34a5" providerId="ADAL" clId="{C1599836-AC79-488E-8B8C-FB01D280028A}" dt="2019-08-11T16:13:50.941" v="151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C1599836-AC79-488E-8B8C-FB01D280028A}" dt="2019-08-11T16:13:50.941" v="151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C1599836-AC79-488E-8B8C-FB01D280028A}" dt="2019-08-11T16:13:38.598" v="149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0:01.691" v="1055" actId="20577"/>
        <pc:sldMkLst>
          <pc:docMk/>
          <pc:sldMk cId="1894146278" sldId="257"/>
        </pc:sldMkLst>
        <pc:spChg chg="mod ord">
          <ac:chgData name="ivan.cuzic1@skole.hr" userId="df63c021-0675-4d8c-a9d6-36d6c01b34a5" providerId="ADAL" clId="{C1599836-AC79-488E-8B8C-FB01D280028A}" dt="2019-07-27T14:30:01.691" v="1055" actId="20577"/>
          <ac:spMkLst>
            <pc:docMk/>
            <pc:sldMk cId="1894146278" sldId="257"/>
            <ac:spMk id="2" creationId="{C669742F-57B0-42E8-AEE0-CC78F8599B0C}"/>
          </ac:spMkLst>
        </pc:spChg>
        <pc:spChg chg="add del">
          <ac:chgData name="ivan.cuzic1@skole.hr" userId="df63c021-0675-4d8c-a9d6-36d6c01b34a5" providerId="ADAL" clId="{C1599836-AC79-488E-8B8C-FB01D280028A}" dt="2019-07-27T14:29:37.254" v="1011" actId="26606"/>
          <ac:spMkLst>
            <pc:docMk/>
            <pc:sldMk cId="1894146278" sldId="257"/>
            <ac:spMk id="9" creationId="{87CC2527-562A-4F69-B487-4371E5B243E7}"/>
          </ac:spMkLst>
        </pc:spChg>
        <pc:spChg chg="add">
          <ac:chgData name="ivan.cuzic1@skole.hr" userId="df63c021-0675-4d8c-a9d6-36d6c01b34a5" providerId="ADAL" clId="{C1599836-AC79-488E-8B8C-FB01D280028A}" dt="2019-07-27T14:29:37.301" v="1012" actId="26606"/>
          <ac:spMkLst>
            <pc:docMk/>
            <pc:sldMk cId="1894146278" sldId="257"/>
            <ac:spMk id="14" creationId="{37C89E4B-3C9F-44B9-8B86-D9E3D112D8EC}"/>
          </ac:spMkLst>
        </pc:spChg>
        <pc:picChg chg="add mod">
          <ac:chgData name="ivan.cuzic1@skole.hr" userId="df63c021-0675-4d8c-a9d6-36d6c01b34a5" providerId="ADAL" clId="{C1599836-AC79-488E-8B8C-FB01D280028A}" dt="2019-07-27T14:29:37.301" v="1012" actId="26606"/>
          <ac:picMkLst>
            <pc:docMk/>
            <pc:sldMk cId="1894146278" sldId="257"/>
            <ac:picMk id="4" creationId="{744B5A59-B949-4312-A52A-0D77443B5685}"/>
          </ac:picMkLst>
        </pc:picChg>
        <pc:cxnChg chg="add del">
          <ac:chgData name="ivan.cuzic1@skole.hr" userId="df63c021-0675-4d8c-a9d6-36d6c01b34a5" providerId="ADAL" clId="{C1599836-AC79-488E-8B8C-FB01D280028A}" dt="2019-07-27T14:29:37.254" v="1011" actId="26606"/>
          <ac:cxnSpMkLst>
            <pc:docMk/>
            <pc:sldMk cId="1894146278" sldId="257"/>
            <ac:cxnSpMk id="11" creationId="{BCDAEC91-5BCE-4B55-9CC0-43EF94CB734B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3" creationId="{D891E407-403B-4764-86C9-33A56D3BCAA3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5" creationId="{AA2EAA10-076F-46BD-8F0F-B9A2FB77A85C}"/>
          </ac:cxnSpMkLst>
        </pc:cxnChg>
      </pc:sldChg>
      <pc:sldChg chg="addSp delSp modSp add mod setBg setClrOvrMap">
        <pc:chgData name="ivan.cuzic1@skole.hr" userId="df63c021-0675-4d8c-a9d6-36d6c01b34a5" providerId="ADAL" clId="{C1599836-AC79-488E-8B8C-FB01D280028A}" dt="2019-07-27T14:33:42.137" v="1106" actId="26606"/>
        <pc:sldMkLst>
          <pc:docMk/>
          <pc:sldMk cId="1607255219" sldId="258"/>
        </pc:sldMkLst>
        <pc:spChg chg="mo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2" creationId="{F3F636A5-6EFD-4123-9739-7FE41F4C6BC1}"/>
          </ac:spMkLst>
        </pc:spChg>
        <pc:spChg chg="del">
          <ac:chgData name="ivan.cuzic1@skole.hr" userId="df63c021-0675-4d8c-a9d6-36d6c01b34a5" providerId="ADAL" clId="{C1599836-AC79-488E-8B8C-FB01D280028A}" dt="2019-07-27T14:30:36.377" v="1058" actId="26606"/>
          <ac:spMkLst>
            <pc:docMk/>
            <pc:sldMk cId="1607255219" sldId="258"/>
            <ac:spMk id="3" creationId="{64CF19A1-1786-43DE-A4CD-C0A09F140138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7" creationId="{66B332A4-D438-4773-A77F-5ED49A448D9D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9" creationId="{DF9AD32D-FF05-44F4-BD4D-9CEE89B71EB9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8:43.205" v="1200" actId="26606"/>
        <pc:sldMkLst>
          <pc:docMk/>
          <pc:sldMk cId="1069998747" sldId="259"/>
        </pc:sldMkLst>
        <pc:spChg chg="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2" creationId="{26CDAF1C-7A82-4369-9CDD-909B455C1A4E}"/>
          </ac:spMkLst>
        </pc:spChg>
        <pc:spChg chg="del 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3" creationId="{1AB2D31D-08BD-4E55-AFF1-504AFD74B059}"/>
          </ac:spMkLst>
        </pc:spChg>
        <pc:spChg chg="ad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C1599836-AC79-488E-8B8C-FB01D280028A}" dt="2019-07-27T14:38:43.205" v="1200" actId="26606"/>
          <ac:grpSpMkLst>
            <pc:docMk/>
            <pc:sldMk cId="1069998747" sldId="259"/>
            <ac:grpSpMk id="12" creationId="{B57BDC17-F1B3-455F-BBF1-680AA1F25C06}"/>
          </ac:grpSpMkLst>
        </pc:grpChg>
        <pc:graphicFrameChg chg="add">
          <ac:chgData name="ivan.cuzic1@skole.hr" userId="df63c021-0675-4d8c-a9d6-36d6c01b34a5" providerId="ADAL" clId="{C1599836-AC79-488E-8B8C-FB01D280028A}" dt="2019-07-27T14:38:43.205" v="1200" actId="26606"/>
          <ac:graphicFrameMkLst>
            <pc:docMk/>
            <pc:sldMk cId="1069998747" sldId="259"/>
            <ac:graphicFrameMk id="5" creationId="{3B511DA0-7BE7-43D2-96F0-D1360E747EEB}"/>
          </ac:graphicFrameMkLst>
        </pc:graphicFrameChg>
      </pc:sldChg>
      <pc:sldChg chg="addSp delSp modSp add mod setBg setClrOvrMap">
        <pc:chgData name="ivan.cuzic1@skole.hr" userId="df63c021-0675-4d8c-a9d6-36d6c01b34a5" providerId="ADAL" clId="{C1599836-AC79-488E-8B8C-FB01D280028A}" dt="2019-07-27T14:41:18.403" v="1281" actId="26606"/>
        <pc:sldMkLst>
          <pc:docMk/>
          <pc:sldMk cId="1839049092" sldId="260"/>
        </pc:sldMkLst>
        <pc:spChg chg="mod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2" creationId="{7C316671-D088-4755-BBF1-66C957FFCF62}"/>
          </ac:spMkLst>
        </pc:spChg>
        <pc:spChg chg="del mod">
          <ac:chgData name="ivan.cuzic1@skole.hr" userId="df63c021-0675-4d8c-a9d6-36d6c01b34a5" providerId="ADAL" clId="{C1599836-AC79-488E-8B8C-FB01D280028A}" dt="2019-07-27T14:40:30.513" v="1267" actId="26606"/>
          <ac:spMkLst>
            <pc:docMk/>
            <pc:sldMk cId="1839049092" sldId="260"/>
            <ac:spMk id="3" creationId="{1C6CCA75-B265-4695-8BF4-338865156878}"/>
          </ac:spMkLst>
        </pc:spChg>
        <pc:spChg chg="add del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10" creationId="{42285737-90EE-47DC-AC80-8AE156B11969}"/>
          </ac:spMkLst>
        </pc:spChg>
        <pc:grpChg chg="add del">
          <ac:chgData name="ivan.cuzic1@skole.hr" userId="df63c021-0675-4d8c-a9d6-36d6c01b34a5" providerId="ADAL" clId="{C1599836-AC79-488E-8B8C-FB01D280028A}" dt="2019-07-27T14:41:18.403" v="1281" actId="26606"/>
          <ac:grpSpMkLst>
            <pc:docMk/>
            <pc:sldMk cId="1839049092" sldId="260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C1599836-AC79-488E-8B8C-FB01D280028A}" dt="2019-07-27T14:41:18.403" v="1281" actId="26606"/>
          <ac:graphicFrameMkLst>
            <pc:docMk/>
            <pc:sldMk cId="1839049092" sldId="260"/>
            <ac:graphicFrameMk id="5" creationId="{AF5681AE-C355-4A71-B656-6A770968A9AD}"/>
          </ac:graphicFrameMkLst>
        </pc:graphicFrameChg>
      </pc:sldChg>
      <pc:sldChg chg="addSp delSp modSp add mod setBg modNotesTx">
        <pc:chgData name="ivan.cuzic1@skole.hr" userId="df63c021-0675-4d8c-a9d6-36d6c01b34a5" providerId="ADAL" clId="{C1599836-AC79-488E-8B8C-FB01D280028A}" dt="2019-07-27T14:54:46.704" v="1375" actId="20577"/>
        <pc:sldMkLst>
          <pc:docMk/>
          <pc:sldMk cId="2167778024" sldId="261"/>
        </pc:sldMkLst>
        <pc:spChg chg="del mod">
          <ac:chgData name="ivan.cuzic1@skole.hr" userId="df63c021-0675-4d8c-a9d6-36d6c01b34a5" providerId="ADAL" clId="{C1599836-AC79-488E-8B8C-FB01D280028A}" dt="2019-07-27T14:45:53.894" v="1289" actId="26606"/>
          <ac:spMkLst>
            <pc:docMk/>
            <pc:sldMk cId="2167778024" sldId="261"/>
            <ac:spMk id="2" creationId="{78325F4F-3506-4F9A-85AD-4C422717E6D6}"/>
          </ac:spMkLst>
        </pc:spChg>
        <pc:spChg chg="del">
          <ac:chgData name="ivan.cuzic1@skole.hr" userId="df63c021-0675-4d8c-a9d6-36d6c01b34a5" providerId="ADAL" clId="{C1599836-AC79-488E-8B8C-FB01D280028A}" dt="2019-07-27T14:45:24.583" v="1284"/>
          <ac:spMkLst>
            <pc:docMk/>
            <pc:sldMk cId="2167778024" sldId="261"/>
            <ac:spMk id="3" creationId="{F7ED6336-AB9B-44E7-9E22-AB06DCFC38E9}"/>
          </ac:spMkLst>
        </pc:spChg>
        <pc:spChg chg="add del">
          <ac:chgData name="ivan.cuzic1@skole.hr" userId="df63c021-0675-4d8c-a9d6-36d6c01b34a5" providerId="ADAL" clId="{C1599836-AC79-488E-8B8C-FB01D280028A}" dt="2019-07-27T14:45:53.832" v="1288" actId="26606"/>
          <ac:spMkLst>
            <pc:docMk/>
            <pc:sldMk cId="2167778024" sldId="261"/>
            <ac:spMk id="10" creationId="{F601D681-8900-4E31-82B1-1349154A4FA8}"/>
          </ac:spMkLst>
        </pc:spChg>
        <pc:picChg chg="add del mod">
          <ac:chgData name="ivan.cuzic1@skole.hr" userId="df63c021-0675-4d8c-a9d6-36d6c01b34a5" providerId="ADAL" clId="{C1599836-AC79-488E-8B8C-FB01D280028A}" dt="2019-07-27T14:45:53.894" v="1289" actId="26606"/>
          <ac:picMkLst>
            <pc:docMk/>
            <pc:sldMk cId="2167778024" sldId="261"/>
            <ac:picMk id="5" creationId="{95169385-83C5-433D-B397-B35931109AFE}"/>
          </ac:picMkLst>
        </pc:picChg>
        <pc:picChg chg="add del">
          <ac:chgData name="ivan.cuzic1@skole.hr" userId="df63c021-0675-4d8c-a9d6-36d6c01b34a5" providerId="ADAL" clId="{C1599836-AC79-488E-8B8C-FB01D280028A}" dt="2019-07-27T14:45:53.832" v="1288" actId="26606"/>
          <ac:picMkLst>
            <pc:docMk/>
            <pc:sldMk cId="2167778024" sldId="261"/>
            <ac:picMk id="8" creationId="{95169385-83C5-433D-B397-B35931109AFE}"/>
          </ac:picMkLst>
        </pc:picChg>
        <pc:picChg chg="add mod">
          <ac:chgData name="ivan.cuzic1@skole.hr" userId="df63c021-0675-4d8c-a9d6-36d6c01b34a5" providerId="ADAL" clId="{C1599836-AC79-488E-8B8C-FB01D280028A}" dt="2019-07-27T14:52:07.928" v="1323" actId="1076"/>
          <ac:picMkLst>
            <pc:docMk/>
            <pc:sldMk cId="2167778024" sldId="261"/>
            <ac:picMk id="12" creationId="{95169385-83C5-433D-B397-B35931109AFE}"/>
          </ac:picMkLst>
        </pc:picChg>
      </pc:sldChg>
      <pc:sldChg chg="addSp delSp modSp add mod setBg setClrOvrMap">
        <pc:chgData name="ivan.cuzic1@skole.hr" userId="df63c021-0675-4d8c-a9d6-36d6c01b34a5" providerId="ADAL" clId="{C1599836-AC79-488E-8B8C-FB01D280028A}" dt="2019-07-27T14:54:08.518" v="1334" actId="27636"/>
        <pc:sldMkLst>
          <pc:docMk/>
          <pc:sldMk cId="2944461177" sldId="262"/>
        </pc:sldMkLst>
        <pc:spChg chg="mod">
          <ac:chgData name="ivan.cuzic1@skole.hr" userId="df63c021-0675-4d8c-a9d6-36d6c01b34a5" providerId="ADAL" clId="{C1599836-AC79-488E-8B8C-FB01D280028A}" dt="2019-07-27T14:54:08.518" v="1334" actId="27636"/>
          <ac:spMkLst>
            <pc:docMk/>
            <pc:sldMk cId="2944461177" sldId="262"/>
            <ac:spMk id="2" creationId="{D7BAF412-22BF-49DC-9CAA-07C3D016B25E}"/>
          </ac:spMkLst>
        </pc:spChg>
        <pc:spChg chg="del">
          <ac:chgData name="ivan.cuzic1@skole.hr" userId="df63c021-0675-4d8c-a9d6-36d6c01b34a5" providerId="ADAL" clId="{C1599836-AC79-488E-8B8C-FB01D280028A}" dt="2019-07-27T14:53:02.630" v="1324" actId="26606"/>
          <ac:spMkLst>
            <pc:docMk/>
            <pc:sldMk cId="2944461177" sldId="262"/>
            <ac:spMk id="3" creationId="{ABEBC3DB-A6CD-4F66-98A9-7E4031DC444A}"/>
          </ac:spMkLst>
        </pc:spChg>
        <pc:spChg chg="add del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8" creationId="{23962611-DFD5-4092-AAFD-559E3DFCE2C9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5" creationId="{66B332A4-D438-4773-A77F-5ED49A448D9D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7" creationId="{DF9AD32D-FF05-44F4-BD4D-9CEE89B71EB9}"/>
          </ac:spMkLst>
        </pc:spChg>
        <pc:spChg chg="add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19" creationId="{6F9EB9F2-07E2-4D64-BBD8-BB5B217F1218}"/>
          </ac:spMkLst>
        </pc:spChg>
        <pc:picChg chg="add del">
          <ac:chgData name="ivan.cuzic1@skole.hr" userId="df63c021-0675-4d8c-a9d6-36d6c01b34a5" providerId="ADAL" clId="{C1599836-AC79-488E-8B8C-FB01D280028A}" dt="2019-07-27T14:54:08.440" v="1333" actId="26606"/>
          <ac:picMkLst>
            <pc:docMk/>
            <pc:sldMk cId="2944461177" sldId="262"/>
            <ac:picMk id="10" creationId="{2270F1FA-0425-408F-9861-80BF5AFB276D}"/>
          </ac:picMkLst>
        </pc:picChg>
        <pc:cxnChg chg="add">
          <ac:chgData name="ivan.cuzic1@skole.hr" userId="df63c021-0675-4d8c-a9d6-36d6c01b34a5" providerId="ADAL" clId="{C1599836-AC79-488E-8B8C-FB01D280028A}" dt="2019-07-27T14:54:08.440" v="1333" actId="26606"/>
          <ac:cxnSpMkLst>
            <pc:docMk/>
            <pc:sldMk cId="2944461177" sldId="262"/>
            <ac:cxnSpMk id="20" creationId="{F0C57C7C-DFE9-4A1E-B7A9-DF40E63366BB}"/>
          </ac:cxnSpMkLst>
        </pc:cxnChg>
      </pc:sldChg>
    </pc:docChg>
  </pc:docChgLst>
  <pc:docChgLst>
    <pc:chgData name="ivan.cuzic1@skole.hr" userId="df63c021-0675-4d8c-a9d6-36d6c01b34a5" providerId="ADAL" clId="{2F6D33CE-22CC-4796-ACE0-76102D590377}"/>
    <pc:docChg chg="undo custSel mod addSld delSld modSld">
      <pc:chgData name="ivan.cuzic1@skole.hr" userId="df63c021-0675-4d8c-a9d6-36d6c01b34a5" providerId="ADAL" clId="{2F6D33CE-22CC-4796-ACE0-76102D590377}" dt="2019-09-03T05:18:43.500" v="584" actId="20577"/>
      <pc:docMkLst>
        <pc:docMk/>
      </pc:docMkLst>
      <pc:sldChg chg="modSp">
        <pc:chgData name="ivan.cuzic1@skole.hr" userId="df63c021-0675-4d8c-a9d6-36d6c01b34a5" providerId="ADAL" clId="{2F6D33CE-22CC-4796-ACE0-76102D590377}" dt="2019-09-03T05:18:43.500" v="584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2F6D33CE-22CC-4796-ACE0-76102D590377}" dt="2019-09-03T05:18:43.500" v="584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2F6D33CE-22CC-4796-ACE0-76102D590377}" dt="2019-09-02T05:25:02.951" v="50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del">
        <pc:chgData name="ivan.cuzic1@skole.hr" userId="df63c021-0675-4d8c-a9d6-36d6c01b34a5" providerId="ADAL" clId="{2F6D33CE-22CC-4796-ACE0-76102D590377}" dt="2019-09-02T05:25:47.918" v="56" actId="2696"/>
        <pc:sldMkLst>
          <pc:docMk/>
          <pc:sldMk cId="1894146278" sldId="257"/>
        </pc:sldMkLst>
      </pc:sldChg>
      <pc:sldChg chg="modSp add del">
        <pc:chgData name="ivan.cuzic1@skole.hr" userId="df63c021-0675-4d8c-a9d6-36d6c01b34a5" providerId="ADAL" clId="{2F6D33CE-22CC-4796-ACE0-76102D590377}" dt="2019-09-02T20:57:38.339" v="546" actId="2696"/>
        <pc:sldMkLst>
          <pc:docMk/>
          <pc:sldMk cId="3652013537" sldId="257"/>
        </pc:sldMkLst>
        <pc:spChg chg="mod">
          <ac:chgData name="ivan.cuzic1@skole.hr" userId="df63c021-0675-4d8c-a9d6-36d6c01b34a5" providerId="ADAL" clId="{2F6D33CE-22CC-4796-ACE0-76102D590377}" dt="2019-09-02T05:33:33.039" v="58" actId="27636"/>
          <ac:spMkLst>
            <pc:docMk/>
            <pc:sldMk cId="3652013537" sldId="257"/>
            <ac:spMk id="2" creationId="{D2C3AA9C-92C9-4DAE-A30A-1AF753E32E69}"/>
          </ac:spMkLst>
        </pc:spChg>
        <pc:spChg chg="mod">
          <ac:chgData name="ivan.cuzic1@skole.hr" userId="df63c021-0675-4d8c-a9d6-36d6c01b34a5" providerId="ADAL" clId="{2F6D33CE-22CC-4796-ACE0-76102D590377}" dt="2019-09-02T05:36:04.565" v="60"/>
          <ac:spMkLst>
            <pc:docMk/>
            <pc:sldMk cId="3652013537" sldId="257"/>
            <ac:spMk id="3" creationId="{BB7771C9-9949-4F81-A787-F8C25DB3B72B}"/>
          </ac:spMkLst>
        </pc:spChg>
      </pc:sldChg>
      <pc:sldChg chg="addSp delSp modSp add del mod setBg">
        <pc:chgData name="ivan.cuzic1@skole.hr" userId="df63c021-0675-4d8c-a9d6-36d6c01b34a5" providerId="ADAL" clId="{2F6D33CE-22CC-4796-ACE0-76102D590377}" dt="2019-09-02T20:57:41.182" v="547" actId="2696"/>
        <pc:sldMkLst>
          <pc:docMk/>
          <pc:sldMk cId="546000762" sldId="258"/>
        </pc:sldMkLst>
        <pc:spChg chg="mod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2" creationId="{003DA830-E59D-4392-8BD3-3D4C16E37A52}"/>
          </ac:spMkLst>
        </pc:spChg>
        <pc:spChg chg="del mod">
          <ac:chgData name="ivan.cuzic1@skole.hr" userId="df63c021-0675-4d8c-a9d6-36d6c01b34a5" providerId="ADAL" clId="{2F6D33CE-22CC-4796-ACE0-76102D590377}" dt="2019-09-02T05:46:00.499" v="91" actId="26606"/>
          <ac:spMkLst>
            <pc:docMk/>
            <pc:sldMk cId="546000762" sldId="258"/>
            <ac:spMk id="3" creationId="{6A87278F-31B4-4660-A574-B191A692153A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0" creationId="{DB66F6E8-4D4A-4907-940A-774703A2D0FE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2" creationId="{8F1F5A56-E82B-4FD5-9025-B72896FFBB6D}"/>
          </ac:spMkLst>
        </pc:spChg>
        <pc:spChg chg="add del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17" creationId="{42285737-90EE-47DC-AC80-8AE156B11969}"/>
          </ac:spMkLst>
        </pc:spChg>
        <pc:spChg chg="add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30" creationId="{42285737-90EE-47DC-AC80-8AE156B11969}"/>
          </ac:spMkLst>
        </pc:spChg>
        <pc:grpChg chg="add del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19" creationId="{B57BDC17-F1B3-455F-BBF1-680AA1F25C06}"/>
          </ac:grpSpMkLst>
        </pc:grpChg>
        <pc:grpChg chg="add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3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2F6D33CE-22CC-4796-ACE0-76102D590377}" dt="2019-09-02T05:49:03.290" v="99" actId="26606"/>
          <ac:graphicFrameMkLst>
            <pc:docMk/>
            <pc:sldMk cId="546000762" sldId="258"/>
            <ac:graphicFrameMk id="5" creationId="{1858A55C-292B-44C6-80BD-9CFA66FD4A06}"/>
          </ac:graphicFrameMkLst>
        </pc:graphicFrameChg>
      </pc:sldChg>
      <pc:sldChg chg="del">
        <pc:chgData name="ivan.cuzic1@skole.hr" userId="df63c021-0675-4d8c-a9d6-36d6c01b34a5" providerId="ADAL" clId="{2F6D33CE-22CC-4796-ACE0-76102D590377}" dt="2019-09-02T05:25:29.419" v="51" actId="2696"/>
        <pc:sldMkLst>
          <pc:docMk/>
          <pc:sldMk cId="1607255219" sldId="258"/>
        </pc:sldMkLst>
      </pc:sldChg>
      <pc:sldChg chg="del">
        <pc:chgData name="ivan.cuzic1@skole.hr" userId="df63c021-0675-4d8c-a9d6-36d6c01b34a5" providerId="ADAL" clId="{2F6D33CE-22CC-4796-ACE0-76102D590377}" dt="2019-09-02T05:25:36.559" v="52" actId="2696"/>
        <pc:sldMkLst>
          <pc:docMk/>
          <pc:sldMk cId="1069998747" sldId="259"/>
        </pc:sldMkLst>
      </pc:sldChg>
      <pc:sldChg chg="modSp add del">
        <pc:chgData name="ivan.cuzic1@skole.hr" userId="df63c021-0675-4d8c-a9d6-36d6c01b34a5" providerId="ADAL" clId="{2F6D33CE-22CC-4796-ACE0-76102D590377}" dt="2019-09-02T20:57:42.198" v="548" actId="2696"/>
        <pc:sldMkLst>
          <pc:docMk/>
          <pc:sldMk cId="4010999386" sldId="259"/>
        </pc:sldMkLst>
        <pc:spChg chg="mod">
          <ac:chgData name="ivan.cuzic1@skole.hr" userId="df63c021-0675-4d8c-a9d6-36d6c01b34a5" providerId="ADAL" clId="{2F6D33CE-22CC-4796-ACE0-76102D590377}" dt="2019-09-02T05:51:32.925" v="121" actId="20577"/>
          <ac:spMkLst>
            <pc:docMk/>
            <pc:sldMk cId="4010999386" sldId="259"/>
            <ac:spMk id="2" creationId="{7C8CB695-9616-4B96-AD82-8932D5874E54}"/>
          </ac:spMkLst>
        </pc:spChg>
        <pc:spChg chg="mod">
          <ac:chgData name="ivan.cuzic1@skole.hr" userId="df63c021-0675-4d8c-a9d6-36d6c01b34a5" providerId="ADAL" clId="{2F6D33CE-22CC-4796-ACE0-76102D590377}" dt="2019-09-02T05:51:38.597" v="122" actId="20577"/>
          <ac:spMkLst>
            <pc:docMk/>
            <pc:sldMk cId="4010999386" sldId="259"/>
            <ac:spMk id="3" creationId="{D33D65A8-54EC-4E4C-BF2C-DB95DADAFE87}"/>
          </ac:spMkLst>
        </pc:spChg>
      </pc:sldChg>
      <pc:sldChg chg="del">
        <pc:chgData name="ivan.cuzic1@skole.hr" userId="df63c021-0675-4d8c-a9d6-36d6c01b34a5" providerId="ADAL" clId="{2F6D33CE-22CC-4796-ACE0-76102D590377}" dt="2019-09-02T05:25:39.637" v="53" actId="2696"/>
        <pc:sldMkLst>
          <pc:docMk/>
          <pc:sldMk cId="1839049092" sldId="260"/>
        </pc:sldMkLst>
      </pc:sldChg>
      <pc:sldChg chg="addSp modSp add del mod setBg modNotesTx">
        <pc:chgData name="ivan.cuzic1@skole.hr" userId="df63c021-0675-4d8c-a9d6-36d6c01b34a5" providerId="ADAL" clId="{2F6D33CE-22CC-4796-ACE0-76102D590377}" dt="2019-09-02T20:57:43.029" v="549" actId="2696"/>
        <pc:sldMkLst>
          <pc:docMk/>
          <pc:sldMk cId="2638048561" sldId="260"/>
        </pc:sldMkLst>
        <pc:spChg chg="mod">
          <ac:chgData name="ivan.cuzic1@skole.hr" userId="df63c021-0675-4d8c-a9d6-36d6c01b34a5" providerId="ADAL" clId="{2F6D33CE-22CC-4796-ACE0-76102D590377}" dt="2019-09-02T05:54:44.809" v="171" actId="120"/>
          <ac:spMkLst>
            <pc:docMk/>
            <pc:sldMk cId="2638048561" sldId="260"/>
            <ac:spMk id="2" creationId="{F4EC5C94-441C-4056-820F-1EABFD7FBE52}"/>
          </ac:spMkLst>
        </pc:spChg>
        <pc:spChg chg="mod">
          <ac:chgData name="ivan.cuzic1@skole.hr" userId="df63c021-0675-4d8c-a9d6-36d6c01b34a5" providerId="ADAL" clId="{2F6D33CE-22CC-4796-ACE0-76102D590377}" dt="2019-09-02T05:52:20.033" v="127" actId="26606"/>
          <ac:spMkLst>
            <pc:docMk/>
            <pc:sldMk cId="2638048561" sldId="260"/>
            <ac:spMk id="3" creationId="{A4FC865E-BBC0-473A-870F-B074F62DABD8}"/>
          </ac:spMkLst>
        </pc:spChg>
        <pc:picChg chg="add mod">
          <ac:chgData name="ivan.cuzic1@skole.hr" userId="df63c021-0675-4d8c-a9d6-36d6c01b34a5" providerId="ADAL" clId="{2F6D33CE-22CC-4796-ACE0-76102D590377}" dt="2019-09-02T05:54:41.466" v="170" actId="1076"/>
          <ac:picMkLst>
            <pc:docMk/>
            <pc:sldMk cId="2638048561" sldId="260"/>
            <ac:picMk id="4" creationId="{98424042-89D5-4041-A37D-7B3D1444D8CC}"/>
          </ac:picMkLst>
        </pc:picChg>
      </pc:sldChg>
      <pc:sldChg chg="addSp delSp modSp add del mod setBg modNotesTx">
        <pc:chgData name="ivan.cuzic1@skole.hr" userId="df63c021-0675-4d8c-a9d6-36d6c01b34a5" providerId="ADAL" clId="{2F6D33CE-22CC-4796-ACE0-76102D590377}" dt="2019-09-02T20:57:44.058" v="550" actId="2696"/>
        <pc:sldMkLst>
          <pc:docMk/>
          <pc:sldMk cId="984259707" sldId="261"/>
        </pc:sldMkLst>
        <pc:spChg chg="mod">
          <ac:chgData name="ivan.cuzic1@skole.hr" userId="df63c021-0675-4d8c-a9d6-36d6c01b34a5" providerId="ADAL" clId="{2F6D33CE-22CC-4796-ACE0-76102D590377}" dt="2019-09-02T05:57:53.959" v="209" actId="20577"/>
          <ac:spMkLst>
            <pc:docMk/>
            <pc:sldMk cId="984259707" sldId="261"/>
            <ac:spMk id="2" creationId="{73163BAD-C2F6-4DBF-A956-23D325E30E50}"/>
          </ac:spMkLst>
        </pc:spChg>
        <pc:spChg chg="del">
          <ac:chgData name="ivan.cuzic1@skole.hr" userId="df63c021-0675-4d8c-a9d6-36d6c01b34a5" providerId="ADAL" clId="{2F6D33CE-22CC-4796-ACE0-76102D590377}" dt="2019-09-02T05:56:07.885" v="190"/>
          <ac:spMkLst>
            <pc:docMk/>
            <pc:sldMk cId="984259707" sldId="261"/>
            <ac:spMk id="3" creationId="{309B3C7F-E62B-46E6-B989-9A874D1C6839}"/>
          </ac:spMkLst>
        </pc:spChg>
        <pc:spChg chg="add">
          <ac:chgData name="ivan.cuzic1@skole.hr" userId="df63c021-0675-4d8c-a9d6-36d6c01b34a5" providerId="ADAL" clId="{2F6D33CE-22CC-4796-ACE0-76102D590377}" dt="2019-09-02T05:57:17.460" v="198" actId="26606"/>
          <ac:spMkLst>
            <pc:docMk/>
            <pc:sldMk cId="984259707" sldId="261"/>
            <ac:spMk id="12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5:57:33.241" v="199" actId="1076"/>
          <ac:picMkLst>
            <pc:docMk/>
            <pc:sldMk cId="984259707" sldId="261"/>
            <ac:picMk id="5" creationId="{A9042CC7-ABFA-4066-BFF2-65FD7F2CA018}"/>
          </ac:picMkLst>
        </pc:picChg>
        <pc:picChg chg="add mod">
          <ac:chgData name="ivan.cuzic1@skole.hr" userId="df63c021-0675-4d8c-a9d6-36d6c01b34a5" providerId="ADAL" clId="{2F6D33CE-22CC-4796-ACE0-76102D590377}" dt="2019-09-02T05:57:36.116" v="200" actId="1076"/>
          <ac:picMkLst>
            <pc:docMk/>
            <pc:sldMk cId="984259707" sldId="261"/>
            <ac:picMk id="7" creationId="{4C868993-E7D6-4F97-AD13-304EDAE2DDFE}"/>
          </ac:picMkLst>
        </pc:pic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4" creationId="{7E7C77BC-7138-40B1-A15B-20F57A494629}"/>
          </ac:cxnSpMkLst>
        </pc:cxn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6" creationId="{DB146403-F3D6-484B-B2ED-97F9565D0370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5.246" v="55" actId="2696"/>
        <pc:sldMkLst>
          <pc:docMk/>
          <pc:sldMk cId="2167778024" sldId="261"/>
        </pc:sldMkLst>
      </pc:sldChg>
      <pc:sldChg chg="addSp modSp add del mod setBg">
        <pc:chgData name="ivan.cuzic1@skole.hr" userId="df63c021-0675-4d8c-a9d6-36d6c01b34a5" providerId="ADAL" clId="{2F6D33CE-22CC-4796-ACE0-76102D590377}" dt="2019-09-02T20:57:44.872" v="551" actId="2696"/>
        <pc:sldMkLst>
          <pc:docMk/>
          <pc:sldMk cId="2938167609" sldId="262"/>
        </pc:sldMkLst>
        <pc:spChg chg="mod">
          <ac:chgData name="ivan.cuzic1@skole.hr" userId="df63c021-0675-4d8c-a9d6-36d6c01b34a5" providerId="ADAL" clId="{2F6D33CE-22CC-4796-ACE0-76102D590377}" dt="2019-09-02T05:59:55.986" v="291" actId="122"/>
          <ac:spMkLst>
            <pc:docMk/>
            <pc:sldMk cId="2938167609" sldId="262"/>
            <ac:spMk id="2" creationId="{8BD0D2C7-57CD-4294-BB66-6C6E8BB4E21D}"/>
          </ac:spMkLst>
        </pc:spChg>
        <pc:spChg chg="mod">
          <ac:chgData name="ivan.cuzic1@skole.hr" userId="df63c021-0675-4d8c-a9d6-36d6c01b34a5" providerId="ADAL" clId="{2F6D33CE-22CC-4796-ACE0-76102D590377}" dt="2019-09-02T05:59:49.174" v="290" actId="255"/>
          <ac:spMkLst>
            <pc:docMk/>
            <pc:sldMk cId="2938167609" sldId="262"/>
            <ac:spMk id="3" creationId="{B0BC1343-1F76-4BA0-A8B9-4D641CC3162C}"/>
          </ac:spMkLst>
        </pc:spChg>
        <pc:spChg chg="add">
          <ac:chgData name="ivan.cuzic1@skole.hr" userId="df63c021-0675-4d8c-a9d6-36d6c01b34a5" providerId="ADAL" clId="{2F6D33CE-22CC-4796-ACE0-76102D590377}" dt="2019-09-02T05:59:41.424" v="289" actId="26606"/>
          <ac:spMkLst>
            <pc:docMk/>
            <pc:sldMk cId="2938167609" sldId="262"/>
            <ac:spMk id="8" creationId="{8D70B121-56F4-4848-B38B-182089D909FA}"/>
          </ac:spMkLst>
        </pc:spChg>
        <pc:cxnChg chg="add">
          <ac:chgData name="ivan.cuzic1@skole.hr" userId="df63c021-0675-4d8c-a9d6-36d6c01b34a5" providerId="ADAL" clId="{2F6D33CE-22CC-4796-ACE0-76102D590377}" dt="2019-09-02T05:59:41.424" v="289" actId="26606"/>
          <ac:cxnSpMkLst>
            <pc:docMk/>
            <pc:sldMk cId="2938167609" sldId="262"/>
            <ac:cxnSpMk id="10" creationId="{2D72A2C9-F3CA-4216-8BAD-FA4C970C3C4E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2.668" v="54" actId="2696"/>
        <pc:sldMkLst>
          <pc:docMk/>
          <pc:sldMk cId="2944461177" sldId="262"/>
        </pc:sldMkLst>
      </pc:sldChg>
      <pc:sldChg chg="addSp delSp modSp add del mod setBg modAnim">
        <pc:chgData name="ivan.cuzic1@skole.hr" userId="df63c021-0675-4d8c-a9d6-36d6c01b34a5" providerId="ADAL" clId="{2F6D33CE-22CC-4796-ACE0-76102D590377}" dt="2019-09-02T20:57:45.661" v="552" actId="2696"/>
        <pc:sldMkLst>
          <pc:docMk/>
          <pc:sldMk cId="2097989489" sldId="263"/>
        </pc:sldMkLst>
        <pc:spChg chg="mo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2" creationId="{B592F428-5821-4D93-A02D-3119415FBA5D}"/>
          </ac:spMkLst>
        </pc:spChg>
        <pc:spChg chg="mod">
          <ac:chgData name="ivan.cuzic1@skole.hr" userId="df63c021-0675-4d8c-a9d6-36d6c01b34a5" providerId="ADAL" clId="{2F6D33CE-22CC-4796-ACE0-76102D590377}" dt="2019-09-02T06:12:17.196" v="312" actId="14100"/>
          <ac:spMkLst>
            <pc:docMk/>
            <pc:sldMk cId="2097989489" sldId="263"/>
            <ac:spMk id="3" creationId="{E89B8A33-387A-4DDB-BA37-8FE7AE406361}"/>
          </ac:spMkLst>
        </pc:spChg>
        <pc:spChg chg="ad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11" creationId="{81AEB8A9-B768-4E30-BA55-D919E6687343}"/>
          </ac:spMkLst>
        </pc:spChg>
        <pc:picChg chg="add del mod">
          <ac:chgData name="ivan.cuzic1@skole.hr" userId="df63c021-0675-4d8c-a9d6-36d6c01b34a5" providerId="ADAL" clId="{2F6D33CE-22CC-4796-ACE0-76102D590377}" dt="2019-09-02T06:10:27.482" v="298"/>
          <ac:picMkLst>
            <pc:docMk/>
            <pc:sldMk cId="2097989489" sldId="263"/>
            <ac:picMk id="5" creationId="{2C5D58B7-8AF1-4186-8E16-5701DBC8F239}"/>
          </ac:picMkLst>
        </pc:picChg>
        <pc:picChg chg="add mod">
          <ac:chgData name="ivan.cuzic1@skole.hr" userId="df63c021-0675-4d8c-a9d6-36d6c01b34a5" providerId="ADAL" clId="{2F6D33CE-22CC-4796-ACE0-76102D590377}" dt="2019-09-02T06:11:44.479" v="304" actId="26606"/>
          <ac:picMkLst>
            <pc:docMk/>
            <pc:sldMk cId="2097989489" sldId="263"/>
            <ac:picMk id="6" creationId="{D7922BD4-FFA7-4F36-9502-BFB907D24251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6.516" v="553" actId="2696"/>
        <pc:sldMkLst>
          <pc:docMk/>
          <pc:sldMk cId="1508591980" sldId="264"/>
        </pc:sldMkLst>
        <pc:spChg chg="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2" creationId="{1624DB7E-680C-4DA0-BFCB-A5D81645057F}"/>
          </ac:spMkLst>
        </pc:spChg>
        <pc:spChg chg="del">
          <ac:chgData name="ivan.cuzic1@skole.hr" userId="df63c021-0675-4d8c-a9d6-36d6c01b34a5" providerId="ADAL" clId="{2F6D33CE-22CC-4796-ACE0-76102D590377}" dt="2019-09-02T06:12:59.445" v="315"/>
          <ac:spMkLst>
            <pc:docMk/>
            <pc:sldMk cId="1508591980" sldId="264"/>
            <ac:spMk id="3" creationId="{009F28F9-8A22-4135-B98B-CD1E47FAA412}"/>
          </ac:spMkLst>
        </pc:spChg>
        <pc:spChg chg="add del 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5" creationId="{2107EC0E-0D73-4619-815E-EC3B96A4944A}"/>
          </ac:spMkLst>
        </pc:spChg>
        <pc:spChg chg="ad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12" creationId="{46C2E80F-49A6-4372-B103-219D417A55ED}"/>
          </ac:spMkLst>
        </pc:spChg>
        <pc:graphicFrameChg chg="add">
          <ac:chgData name="ivan.cuzic1@skole.hr" userId="df63c021-0675-4d8c-a9d6-36d6c01b34a5" providerId="ADAL" clId="{2F6D33CE-22CC-4796-ACE0-76102D590377}" dt="2019-09-02T06:14:27.207" v="327" actId="26606"/>
          <ac:graphicFrameMkLst>
            <pc:docMk/>
            <pc:sldMk cId="1508591980" sldId="264"/>
            <ac:graphicFrameMk id="7" creationId="{9323E72D-A538-4026-B76F-A11023222DC4}"/>
          </ac:graphicFrameMkLst>
        </pc:graphicFrameChg>
        <pc:picChg chg="add del">
          <ac:chgData name="ivan.cuzic1@skole.hr" userId="df63c021-0675-4d8c-a9d6-36d6c01b34a5" providerId="ADAL" clId="{2F6D33CE-22CC-4796-ACE0-76102D590377}" dt="2019-09-02T06:13:23.538" v="316" actId="478"/>
          <ac:picMkLst>
            <pc:docMk/>
            <pc:sldMk cId="1508591980" sldId="264"/>
            <ac:picMk id="4" creationId="{2DBE749E-A4B0-466B-A892-F013B58F3CEC}"/>
          </ac:picMkLst>
        </pc:picChg>
        <pc:picChg chg="add del">
          <ac:chgData name="ivan.cuzic1@skole.hr" userId="df63c021-0675-4d8c-a9d6-36d6c01b34a5" providerId="ADAL" clId="{2F6D33CE-22CC-4796-ACE0-76102D590377}" dt="2019-09-02T06:13:31.475" v="318"/>
          <ac:picMkLst>
            <pc:docMk/>
            <pc:sldMk cId="1508591980" sldId="264"/>
            <ac:picMk id="6" creationId="{02A26E51-38C2-4A78-83F5-5B3E46C0A7E9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7.344" v="554" actId="2696"/>
        <pc:sldMkLst>
          <pc:docMk/>
          <pc:sldMk cId="1042441614" sldId="265"/>
        </pc:sldMkLst>
        <pc:spChg chg="mo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2" creationId="{31E82974-2358-4FEB-A637-E478E47B2DA4}"/>
          </ac:spMkLst>
        </pc:spChg>
        <pc:spChg chg="add del">
          <ac:chgData name="ivan.cuzic1@skole.hr" userId="df63c021-0675-4d8c-a9d6-36d6c01b34a5" providerId="ADAL" clId="{2F6D33CE-22CC-4796-ACE0-76102D590377}" dt="2019-09-02T06:17:22.248" v="332"/>
          <ac:spMkLst>
            <pc:docMk/>
            <pc:sldMk cId="1042441614" sldId="265"/>
            <ac:spMk id="3" creationId="{16E1B1B0-0864-48EE-A8EE-1388913AA8FA}"/>
          </ac:spMkLst>
        </pc:spChg>
        <pc:spChg chg="add del">
          <ac:chgData name="ivan.cuzic1@skole.hr" userId="df63c021-0675-4d8c-a9d6-36d6c01b34a5" providerId="ADAL" clId="{2F6D33CE-22CC-4796-ACE0-76102D590377}" dt="2019-09-02T06:17:08.671" v="331"/>
          <ac:spMkLst>
            <pc:docMk/>
            <pc:sldMk cId="1042441614" sldId="265"/>
            <ac:spMk id="4" creationId="{BC00754F-D3ED-435B-B1AB-CA681A31335A}"/>
          </ac:spMkLst>
        </pc:spChg>
        <pc:spChg chg="add del">
          <ac:chgData name="ivan.cuzic1@skole.hr" userId="df63c021-0675-4d8c-a9d6-36d6c01b34a5" providerId="ADAL" clId="{2F6D33CE-22CC-4796-ACE0-76102D590377}" dt="2019-09-02T06:17:49.669" v="337" actId="26606"/>
          <ac:spMkLst>
            <pc:docMk/>
            <pc:sldMk cId="1042441614" sldId="265"/>
            <ac:spMk id="10" creationId="{A4AC5506-6312-4701-8D3C-40187889A947}"/>
          </ac:spMkLst>
        </pc:spChg>
        <pc:spChg chg="ad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13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17:59.091" v="339" actId="27614"/>
          <ac:picMkLst>
            <pc:docMk/>
            <pc:sldMk cId="1042441614" sldId="265"/>
            <ac:picMk id="5" creationId="{372D6B3C-C247-466B-9085-C5771B798328}"/>
          </ac:picMkLst>
        </pc:picChg>
        <pc:cxnChg chg="add">
          <ac:chgData name="ivan.cuzic1@skole.hr" userId="df63c021-0675-4d8c-a9d6-36d6c01b34a5" providerId="ADAL" clId="{2F6D33CE-22CC-4796-ACE0-76102D590377}" dt="2019-09-02T06:17:49.701" v="338" actId="26606"/>
          <ac:cxnSpMkLst>
            <pc:docMk/>
            <pc:sldMk cId="1042441614" sldId="265"/>
            <ac:cxnSpMk id="12" creationId="{7E7C77BC-7138-40B1-A15B-20F57A494629}"/>
          </ac:cxnSpMkLst>
        </pc:cxnChg>
      </pc:sldChg>
      <pc:sldChg chg="addSp modSp add del mod setBg">
        <pc:chgData name="ivan.cuzic1@skole.hr" userId="df63c021-0675-4d8c-a9d6-36d6c01b34a5" providerId="ADAL" clId="{2F6D33CE-22CC-4796-ACE0-76102D590377}" dt="2019-09-02T20:57:48.135" v="555" actId="2696"/>
        <pc:sldMkLst>
          <pc:docMk/>
          <pc:sldMk cId="1357550256" sldId="266"/>
        </pc:sldMkLst>
        <pc:spChg chg="mod">
          <ac:chgData name="ivan.cuzic1@skole.hr" userId="df63c021-0675-4d8c-a9d6-36d6c01b34a5" providerId="ADAL" clId="{2F6D33CE-22CC-4796-ACE0-76102D590377}" dt="2019-09-02T06:22:31.066" v="358" actId="255"/>
          <ac:spMkLst>
            <pc:docMk/>
            <pc:sldMk cId="1357550256" sldId="266"/>
            <ac:spMk id="2" creationId="{12696991-43A9-45D6-AE1E-780D0F59CDF0}"/>
          </ac:spMkLst>
        </pc:spChg>
        <pc:spChg chg="mod">
          <ac:chgData name="ivan.cuzic1@skole.hr" userId="df63c021-0675-4d8c-a9d6-36d6c01b34a5" providerId="ADAL" clId="{2F6D33CE-22CC-4796-ACE0-76102D590377}" dt="2019-09-02T06:22:25.770" v="357" actId="255"/>
          <ac:spMkLst>
            <pc:docMk/>
            <pc:sldMk cId="1357550256" sldId="266"/>
            <ac:spMk id="3" creationId="{D2396F21-DE54-4977-9EF7-6D551F25865E}"/>
          </ac:spMkLst>
        </pc:spChg>
        <pc:spChg chg="add">
          <ac:chgData name="ivan.cuzic1@skole.hr" userId="df63c021-0675-4d8c-a9d6-36d6c01b34a5" providerId="ADAL" clId="{2F6D33CE-22CC-4796-ACE0-76102D590377}" dt="2019-09-02T06:22:02.630" v="344" actId="26606"/>
          <ac:spMkLst>
            <pc:docMk/>
            <pc:sldMk cId="1357550256" sldId="266"/>
            <ac:spMk id="9" creationId="{3CD9DF72-87A3-404E-A828-84CBF11A8303}"/>
          </ac:spMkLst>
        </pc:spChg>
        <pc:picChg chg="add mod ord">
          <ac:chgData name="ivan.cuzic1@skole.hr" userId="df63c021-0675-4d8c-a9d6-36d6c01b34a5" providerId="ADAL" clId="{2F6D33CE-22CC-4796-ACE0-76102D590377}" dt="2019-09-02T06:22:02.630" v="344" actId="26606"/>
          <ac:picMkLst>
            <pc:docMk/>
            <pc:sldMk cId="1357550256" sldId="266"/>
            <ac:picMk id="4" creationId="{7D1A124A-1C2D-4903-894F-B6F9F656C961}"/>
          </ac:picMkLst>
        </pc:picChg>
        <pc:cxnChg chg="add">
          <ac:chgData name="ivan.cuzic1@skole.hr" userId="df63c021-0675-4d8c-a9d6-36d6c01b34a5" providerId="ADAL" clId="{2F6D33CE-22CC-4796-ACE0-76102D590377}" dt="2019-09-02T06:22:02.630" v="344" actId="26606"/>
          <ac:cxnSpMkLst>
            <pc:docMk/>
            <pc:sldMk cId="1357550256" sldId="266"/>
            <ac:cxnSpMk id="11" creationId="{20E3A342-4D61-4E3F-AF90-1AB42AEB96CC}"/>
          </ac:cxnSpMkLst>
        </pc:cxnChg>
      </pc:sldChg>
      <pc:sldChg chg="addSp delSp modSp add del mod setBg setClrOvrMap">
        <pc:chgData name="ivan.cuzic1@skole.hr" userId="df63c021-0675-4d8c-a9d6-36d6c01b34a5" providerId="ADAL" clId="{2F6D33CE-22CC-4796-ACE0-76102D590377}" dt="2019-09-02T20:57:49.031" v="556" actId="2696"/>
        <pc:sldMkLst>
          <pc:docMk/>
          <pc:sldMk cId="1615535888" sldId="267"/>
        </pc:sldMkLst>
        <pc:spChg chg="mo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2" creationId="{B2940164-361C-4BC2-A46E-7C0A3735C046}"/>
          </ac:spMkLst>
        </pc:spChg>
        <pc:spChg chg="del mod or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3" creationId="{08D351C5-3FB5-40BA-8B99-BDCFFD35632B}"/>
          </ac:spMkLst>
        </pc:spChg>
        <pc:spChg chg="ad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8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0" creationId="{56C20283-73E0-40EC-8AD8-057F581F64C2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2" creationId="{3FCC729B-E528-40C3-82D3-BA4375575E87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4" creationId="{58F1FB8D-1842-4A04-998D-6CF047AB2790}"/>
          </ac:spMkLst>
        </pc:spChg>
        <pc:graphicFrameChg chg="add">
          <ac:chgData name="ivan.cuzic1@skole.hr" userId="df63c021-0675-4d8c-a9d6-36d6c01b34a5" providerId="ADAL" clId="{2F6D33CE-22CC-4796-ACE0-76102D590377}" dt="2019-09-02T06:26:17.214" v="394" actId="26606"/>
          <ac:graphicFrameMkLst>
            <pc:docMk/>
            <pc:sldMk cId="1615535888" sldId="267"/>
            <ac:graphicFrameMk id="7" creationId="{E6756975-8B51-4629-AA6E-677412098E4F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25:39.747" v="392" actId="1076"/>
          <ac:picMkLst>
            <pc:docMk/>
            <pc:sldMk cId="1615535888" sldId="267"/>
            <ac:picMk id="5" creationId="{37D63304-678B-45FD-AFE6-06D857EECB78}"/>
          </ac:picMkLst>
        </pc:picChg>
        <pc:cxnChg chg="add del">
          <ac:chgData name="ivan.cuzic1@skole.hr" userId="df63c021-0675-4d8c-a9d6-36d6c01b34a5" providerId="ADAL" clId="{2F6D33CE-22CC-4796-ACE0-76102D590377}" dt="2019-09-02T06:25:35.060" v="391" actId="26606"/>
          <ac:cxnSpMkLst>
            <pc:docMk/>
            <pc:sldMk cId="1615535888" sldId="267"/>
            <ac:cxnSpMk id="16" creationId="{A7F400EE-A8A5-48AF-B4D6-291B52C6F0B0}"/>
          </ac:cxnSpMkLst>
        </pc:cxnChg>
      </pc:sldChg>
      <pc:sldChg chg="addSp delSp modSp add del mod setBg modAnim">
        <pc:chgData name="ivan.cuzic1@skole.hr" userId="df63c021-0675-4d8c-a9d6-36d6c01b34a5" providerId="ADAL" clId="{2F6D33CE-22CC-4796-ACE0-76102D590377}" dt="2019-09-02T20:57:50.106" v="557" actId="2696"/>
        <pc:sldMkLst>
          <pc:docMk/>
          <pc:sldMk cId="837904477" sldId="268"/>
        </pc:sldMkLst>
        <pc:spChg chg="mo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2" creationId="{7FDF60BA-DB12-4E44-A75C-F12CAF15EA49}"/>
          </ac:spMkLst>
        </pc:spChg>
        <pc:spChg chg="del">
          <ac:chgData name="ivan.cuzic1@skole.hr" userId="df63c021-0675-4d8c-a9d6-36d6c01b34a5" providerId="ADAL" clId="{2F6D33CE-22CC-4796-ACE0-76102D590377}" dt="2019-09-02T06:26:42.510" v="397"/>
          <ac:spMkLst>
            <pc:docMk/>
            <pc:sldMk cId="837904477" sldId="268"/>
            <ac:spMk id="3" creationId="{E5AB01D1-8869-47C6-A07F-F382BE39D60D}"/>
          </ac:spMkLst>
        </pc:spChg>
        <pc:spChg chg="ad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9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27:00.150" v="417" actId="26606"/>
          <ac:picMkLst>
            <pc:docMk/>
            <pc:sldMk cId="837904477" sldId="268"/>
            <ac:picMk id="4" creationId="{B11ADB98-39F2-41CE-B6F2-6528CD6BC951}"/>
          </ac:picMkLst>
        </pc:picChg>
        <pc:cxnChg chg="add">
          <ac:chgData name="ivan.cuzic1@skole.hr" userId="df63c021-0675-4d8c-a9d6-36d6c01b34a5" providerId="ADAL" clId="{2F6D33CE-22CC-4796-ACE0-76102D590377}" dt="2019-09-02T06:27:00.150" v="417" actId="26606"/>
          <ac:cxnSpMkLst>
            <pc:docMk/>
            <pc:sldMk cId="837904477" sldId="268"/>
            <ac:cxnSpMk id="11" creationId="{7E7C77BC-7138-40B1-A15B-20F57A494629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20:57:51.338" v="558" actId="2696"/>
        <pc:sldMkLst>
          <pc:docMk/>
          <pc:sldMk cId="3636063287" sldId="269"/>
        </pc:sldMkLst>
        <pc:spChg chg="mod">
          <ac:chgData name="ivan.cuzic1@skole.hr" userId="df63c021-0675-4d8c-a9d6-36d6c01b34a5" providerId="ADAL" clId="{2F6D33CE-22CC-4796-ACE0-76102D590377}" dt="2019-09-02T06:38:02.943" v="483" actId="1076"/>
          <ac:spMkLst>
            <pc:docMk/>
            <pc:sldMk cId="3636063287" sldId="269"/>
            <ac:spMk id="2" creationId="{BDE2FA61-CD13-4554-A6DB-B98A6618B4B1}"/>
          </ac:spMkLst>
        </pc:spChg>
        <pc:spChg chg="add del mod">
          <ac:chgData name="ivan.cuzic1@skole.hr" userId="df63c021-0675-4d8c-a9d6-36d6c01b34a5" providerId="ADAL" clId="{2F6D33CE-22CC-4796-ACE0-76102D590377}" dt="2019-09-02T06:32:42.314" v="448" actId="26606"/>
          <ac:spMkLst>
            <pc:docMk/>
            <pc:sldMk cId="3636063287" sldId="269"/>
            <ac:spMk id="3" creationId="{698753A4-B35B-448C-8143-0537F026B62D}"/>
          </ac:spMkLst>
        </pc:spChg>
        <pc:spChg chg="add del">
          <ac:chgData name="ivan.cuzic1@skole.hr" userId="df63c021-0675-4d8c-a9d6-36d6c01b34a5" providerId="ADAL" clId="{2F6D33CE-22CC-4796-ACE0-76102D590377}" dt="2019-09-02T06:32:42.251" v="447" actId="26606"/>
          <ac:spMkLst>
            <pc:docMk/>
            <pc:sldMk cId="3636063287" sldId="26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35:13.262" v="462" actId="26606"/>
          <ac:spMkLst>
            <pc:docMk/>
            <pc:sldMk cId="3636063287" sldId="269"/>
            <ac:spMk id="19" creationId="{42285737-90EE-47DC-AC80-8AE156B11969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5" creationId="{4038CB10-1F5C-4D54-9DF7-12586DE5B007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7" creationId="{73ED6512-6858-4552-B699-9A97FE9A4EA2}"/>
          </ac:spMkLst>
        </pc:spChg>
        <pc:grpChg chg="add del">
          <ac:chgData name="ivan.cuzic1@skole.hr" userId="df63c021-0675-4d8c-a9d6-36d6c01b34a5" providerId="ADAL" clId="{2F6D33CE-22CC-4796-ACE0-76102D590377}" dt="2019-09-02T06:35:13.262" v="462" actId="26606"/>
          <ac:grpSpMkLst>
            <pc:docMk/>
            <pc:sldMk cId="3636063287" sldId="269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2F6D33CE-22CC-4796-ACE0-76102D590377}" dt="2019-09-02T06:32:42.251" v="447" actId="26606"/>
          <ac:graphicFrameMkLst>
            <pc:docMk/>
            <pc:sldMk cId="3636063287" sldId="269"/>
            <ac:graphicFrameMk id="5" creationId="{A5B04495-2FFA-423D-A96A-105FCDFC5B05}"/>
          </ac:graphicFrameMkLst>
        </pc:graphicFrameChg>
        <pc:graphicFrameChg chg="add mod ord modGraphic">
          <ac:chgData name="ivan.cuzic1@skole.hr" userId="df63c021-0675-4d8c-a9d6-36d6c01b34a5" providerId="ADAL" clId="{2F6D33CE-22CC-4796-ACE0-76102D590377}" dt="2019-09-02T06:38:05.349" v="484" actId="1076"/>
          <ac:graphicFrameMkLst>
            <pc:docMk/>
            <pc:sldMk cId="3636063287" sldId="269"/>
            <ac:graphicFrameMk id="20" creationId="{FA0DABFA-0B59-489C-A722-33CBDB088050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36:11.322" v="466" actId="26606"/>
          <ac:picMkLst>
            <pc:docMk/>
            <pc:sldMk cId="3636063287" sldId="269"/>
            <ac:picMk id="6" creationId="{AD273FA8-A41B-4E56-BC20-B1AB5688DD5D}"/>
          </ac:picMkLst>
        </pc:picChg>
        <pc:cxnChg chg="add del">
          <ac:chgData name="ivan.cuzic1@skole.hr" userId="df63c021-0675-4d8c-a9d6-36d6c01b34a5" providerId="ADAL" clId="{2F6D33CE-22CC-4796-ACE0-76102D590377}" dt="2019-09-02T06:36:11.322" v="466" actId="26606"/>
          <ac:cxnSpMkLst>
            <pc:docMk/>
            <pc:sldMk cId="3636063287" sldId="269"/>
            <ac:cxnSpMk id="22" creationId="{A7F400EE-A8A5-48AF-B4D6-291B52C6F0B0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06:35:31.402" v="463" actId="2696"/>
        <pc:sldMkLst>
          <pc:docMk/>
          <pc:sldMk cId="2237454440" sldId="270"/>
        </pc:sldMkLst>
        <pc:spChg chg="mod or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2" creationId="{53CA0E9E-D47F-4425-9E08-AACDFA460ADD}"/>
          </ac:spMkLst>
        </pc:spChg>
        <pc:spChg chg="del">
          <ac:chgData name="ivan.cuzic1@skole.hr" userId="df63c021-0675-4d8c-a9d6-36d6c01b34a5" providerId="ADAL" clId="{2F6D33CE-22CC-4796-ACE0-76102D590377}" dt="2019-09-02T06:33:22.719" v="451"/>
          <ac:spMkLst>
            <pc:docMk/>
            <pc:sldMk cId="2237454440" sldId="270"/>
            <ac:spMk id="3" creationId="{AAF19AD3-E5CF-4D3D-91C3-9CB96A7733FD}"/>
          </ac:spMkLst>
        </pc:spChg>
        <pc:spChg chg="ad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10" creationId="{87CC2527-562A-4F69-B487-4371E5B243E7}"/>
          </ac:spMkLst>
        </pc:spChg>
        <pc:picChg chg="add mod">
          <ac:chgData name="ivan.cuzic1@skole.hr" userId="df63c021-0675-4d8c-a9d6-36d6c01b34a5" providerId="ADAL" clId="{2F6D33CE-22CC-4796-ACE0-76102D590377}" dt="2019-09-02T06:33:35.218" v="454" actId="26606"/>
          <ac:picMkLst>
            <pc:docMk/>
            <pc:sldMk cId="2237454440" sldId="270"/>
            <ac:picMk id="5" creationId="{753EBC23-9680-4936-BB6A-490F31545A1E}"/>
          </ac:picMkLst>
        </pc:picChg>
        <pc:cxnChg chg="add">
          <ac:chgData name="ivan.cuzic1@skole.hr" userId="df63c021-0675-4d8c-a9d6-36d6c01b34a5" providerId="ADAL" clId="{2F6D33CE-22CC-4796-ACE0-76102D590377}" dt="2019-09-02T06:33:35.218" v="454" actId="26606"/>
          <ac:cxnSpMkLst>
            <pc:docMk/>
            <pc:sldMk cId="2237454440" sldId="270"/>
            <ac:cxnSpMk id="12" creationId="{BCDAEC91-5BCE-4B55-9CC0-43EF94CB734B}"/>
          </ac:cxnSpMkLst>
        </pc:cxnChg>
      </pc:sldChg>
    </pc:docChg>
  </pc:docChgLst>
  <pc:docChgLst>
    <pc:chgData name="ivan.cuzic1@skole.hr" userId="df63c021-0675-4d8c-a9d6-36d6c01b34a5" providerId="ADAL" clId="{7EBD1671-BD40-408E-B716-B7F732D0684C}"/>
    <pc:docChg chg="undo custSel mod addSld modSld">
      <pc:chgData name="ivan.cuzic1@skole.hr" userId="df63c021-0675-4d8c-a9d6-36d6c01b34a5" providerId="ADAL" clId="{7EBD1671-BD40-408E-B716-B7F732D0684C}" dt="2019-09-21T09:19:40.689" v="3742" actId="26606"/>
      <pc:docMkLst>
        <pc:docMk/>
      </pc:docMkLst>
      <pc:sldChg chg="modSp">
        <pc:chgData name="ivan.cuzic1@skole.hr" userId="df63c021-0675-4d8c-a9d6-36d6c01b34a5" providerId="ADAL" clId="{7EBD1671-BD40-408E-B716-B7F732D0684C}" dt="2019-09-21T06:11:41.349" v="16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7EBD1671-BD40-408E-B716-B7F732D0684C}" dt="2019-09-21T06:11:41.349" v="16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7EBD1671-BD40-408E-B716-B7F732D0684C}" dt="2019-09-21T06:11:12.491" v="105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26:36.652" v="292" actId="20577"/>
        <pc:sldMkLst>
          <pc:docMk/>
          <pc:sldMk cId="69122079" sldId="257"/>
        </pc:sldMkLst>
        <pc:spChg chg="mod ord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2" creationId="{28A3EF1D-24B0-4911-B7E8-69A8622E3E1A}"/>
          </ac:spMkLst>
        </pc:spChg>
        <pc:spChg chg="del">
          <ac:chgData name="ivan.cuzic1@skole.hr" userId="df63c021-0675-4d8c-a9d6-36d6c01b34a5" providerId="ADAL" clId="{7EBD1671-BD40-408E-B716-B7F732D0684C}" dt="2019-09-21T06:25:19.831" v="209"/>
          <ac:spMkLst>
            <pc:docMk/>
            <pc:sldMk cId="69122079" sldId="257"/>
            <ac:spMk id="3" creationId="{33C1B08D-C821-4E26-8397-D0BE4846A8A3}"/>
          </ac:spMkLst>
        </pc:spChg>
        <pc:spChg chg="add del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10" creationId="{AB45A142-4255-493C-8284-5D566C121B10}"/>
          </ac:spMkLst>
        </pc:spChg>
        <pc:picChg chg="add mod">
          <ac:chgData name="ivan.cuzic1@skole.hr" userId="df63c021-0675-4d8c-a9d6-36d6c01b34a5" providerId="ADAL" clId="{7EBD1671-BD40-408E-B716-B7F732D0684C}" dt="2019-09-21T06:26:01.502" v="214" actId="26606"/>
          <ac:picMkLst>
            <pc:docMk/>
            <pc:sldMk cId="69122079" sldId="257"/>
            <ac:picMk id="5" creationId="{20703810-205D-4FBC-ABB4-E82611307C32}"/>
          </ac:picMkLst>
        </pc:picChg>
        <pc:cxnChg chg="add del">
          <ac:chgData name="ivan.cuzic1@skole.hr" userId="df63c021-0675-4d8c-a9d6-36d6c01b34a5" providerId="ADAL" clId="{7EBD1671-BD40-408E-B716-B7F732D0684C}" dt="2019-09-21T06:26:01.502" v="214" actId="26606"/>
          <ac:cxnSpMkLst>
            <pc:docMk/>
            <pc:sldMk cId="69122079" sldId="257"/>
            <ac:cxnSpMk id="12" creationId="{38FB9660-F42F-4313-BBC4-47C007FE484C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6:33:36.265" v="556" actId="26606"/>
        <pc:sldMkLst>
          <pc:docMk/>
          <pc:sldMk cId="1282757829" sldId="258"/>
        </pc:sldMkLst>
        <pc:spChg chg="mo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" creationId="{13BC8595-2901-4D42-ACE0-5A2DE5CD84C5}"/>
          </ac:spMkLst>
        </pc:spChg>
        <pc:spChg chg="add del mod">
          <ac:chgData name="ivan.cuzic1@skole.hr" userId="df63c021-0675-4d8c-a9d6-36d6c01b34a5" providerId="ADAL" clId="{7EBD1671-BD40-408E-B716-B7F732D0684C}" dt="2019-09-21T06:31:41.093" v="481" actId="26606"/>
          <ac:spMkLst>
            <pc:docMk/>
            <pc:sldMk cId="1282757829" sldId="258"/>
            <ac:spMk id="3" creationId="{DFCDDF4A-2556-4CED-92D4-DA0431C5C9F3}"/>
          </ac:spMkLst>
        </pc:spChg>
        <pc:spChg chg="add del">
          <ac:chgData name="ivan.cuzic1@skole.hr" userId="df63c021-0675-4d8c-a9d6-36d6c01b34a5" providerId="ADAL" clId="{7EBD1671-BD40-408E-B716-B7F732D0684C}" dt="2019-09-21T06:31:41.021" v="480" actId="26606"/>
          <ac:spMkLst>
            <pc:docMk/>
            <pc:sldMk cId="1282757829" sldId="258"/>
            <ac:spMk id="10" creationId="{46C2E80F-49A6-4372-B103-219D417A55ED}"/>
          </ac:spMkLst>
        </pc:spChg>
        <pc:spChg chg="add del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19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5" creationId="{46C2E80F-49A6-4372-B103-219D417A55ED}"/>
          </ac:spMkLst>
        </pc:spChg>
        <pc:grpChg chg="add del">
          <ac:chgData name="ivan.cuzic1@skole.hr" userId="df63c021-0675-4d8c-a9d6-36d6c01b34a5" providerId="ADAL" clId="{7EBD1671-BD40-408E-B716-B7F732D0684C}" dt="2019-09-21T06:33:36.265" v="556" actId="26606"/>
          <ac:grpSpMkLst>
            <pc:docMk/>
            <pc:sldMk cId="1282757829" sldId="258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7EBD1671-BD40-408E-B716-B7F732D0684C}" dt="2019-09-21T06:31:41.021" v="480" actId="26606"/>
          <ac:graphicFrameMkLst>
            <pc:docMk/>
            <pc:sldMk cId="1282757829" sldId="258"/>
            <ac:graphicFrameMk id="5" creationId="{53DE833B-7265-4673-912E-F7EF0B46BDE2}"/>
          </ac:graphicFrameMkLst>
        </pc:graphicFrameChg>
        <pc:graphicFrameChg chg="add mod modGraphic">
          <ac:chgData name="ivan.cuzic1@skole.hr" userId="df63c021-0675-4d8c-a9d6-36d6c01b34a5" providerId="ADAL" clId="{7EBD1671-BD40-408E-B716-B7F732D0684C}" dt="2019-09-21T06:33:36.265" v="556" actId="26606"/>
          <ac:graphicFrameMkLst>
            <pc:docMk/>
            <pc:sldMk cId="1282757829" sldId="258"/>
            <ac:graphicFrameMk id="20" creationId="{2B825258-4709-430F-84CA-AD024600A2C4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6:38:22.559" v="703" actId="26606"/>
        <pc:sldMkLst>
          <pc:docMk/>
          <pc:sldMk cId="1021978975" sldId="259"/>
        </pc:sldMkLst>
        <pc:spChg chg="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2" creationId="{F2C214C9-BF46-4EA6-B2D8-4FD0DF0FAE68}"/>
          </ac:spMkLst>
        </pc:spChg>
        <pc:spChg chg="del 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3" creationId="{D263E9AB-FC97-4CD0-BF69-035F10204D8C}"/>
          </ac:spMkLst>
        </pc:spChg>
        <pc:spChg chg="ad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6:38:22.559" v="703" actId="26606"/>
          <ac:graphicFrameMkLst>
            <pc:docMk/>
            <pc:sldMk cId="1021978975" sldId="259"/>
            <ac:graphicFrameMk id="5" creationId="{C34A5A84-EDEA-4962-BC2E-BEFF0DED7ED4}"/>
          </ac:graphicFrameMkLst>
        </pc:graphicFrame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49:36.385" v="990" actId="1076"/>
        <pc:sldMkLst>
          <pc:docMk/>
          <pc:sldMk cId="1820811276" sldId="260"/>
        </pc:sldMkLst>
        <pc:spChg chg="mod">
          <ac:chgData name="ivan.cuzic1@skole.hr" userId="df63c021-0675-4d8c-a9d6-36d6c01b34a5" providerId="ADAL" clId="{7EBD1671-BD40-408E-B716-B7F732D0684C}" dt="2019-09-21T06:49:19.057" v="989" actId="1076"/>
          <ac:spMkLst>
            <pc:docMk/>
            <pc:sldMk cId="1820811276" sldId="260"/>
            <ac:spMk id="2" creationId="{E229758F-B276-4E76-A9BF-38CA4658197F}"/>
          </ac:spMkLst>
        </pc:spChg>
        <pc:spChg chg="del">
          <ac:chgData name="ivan.cuzic1@skole.hr" userId="df63c021-0675-4d8c-a9d6-36d6c01b34a5" providerId="ADAL" clId="{7EBD1671-BD40-408E-B716-B7F732D0684C}" dt="2019-09-21T06:40:09.840" v="706"/>
          <ac:spMkLst>
            <pc:docMk/>
            <pc:sldMk cId="1820811276" sldId="260"/>
            <ac:spMk id="3" creationId="{15ABA70F-4618-4F60-9211-9867C49DBBA8}"/>
          </ac:spMkLst>
        </pc:spChg>
        <pc:spChg chg="add mod">
          <ac:chgData name="ivan.cuzic1@skole.hr" userId="df63c021-0675-4d8c-a9d6-36d6c01b34a5" providerId="ADAL" clId="{7EBD1671-BD40-408E-B716-B7F732D0684C}" dt="2019-09-21T06:49:01.153" v="986" actId="14100"/>
          <ac:spMkLst>
            <pc:docMk/>
            <pc:sldMk cId="1820811276" sldId="260"/>
            <ac:spMk id="9" creationId="{86EE8DF2-2F29-444A-89B6-CD4697A8BD4D}"/>
          </ac:spMkLst>
        </pc:spChg>
        <pc:spChg chg="add del">
          <ac:chgData name="ivan.cuzic1@skole.hr" userId="df63c021-0675-4d8c-a9d6-36d6c01b34a5" providerId="ADAL" clId="{7EBD1671-BD40-408E-B716-B7F732D0684C}" dt="2019-09-21T06:41:48.631" v="774" actId="26606"/>
          <ac:spMkLst>
            <pc:docMk/>
            <pc:sldMk cId="1820811276" sldId="260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6:44:46.641" v="966" actId="26606"/>
          <ac:spMkLst>
            <pc:docMk/>
            <pc:sldMk cId="1820811276" sldId="260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19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21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28" creationId="{F2B38F72-8FC4-4001-8C67-FA6B86DEC767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3" creationId="{E862BE82-D00D-42C1-BF16-93AA37870C32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5" creationId="{F6D92C2D-1D3D-4974-918C-06579FB354A9}"/>
          </ac:spMkLst>
        </pc:spChg>
        <pc:picChg chg="add mod">
          <ac:chgData name="ivan.cuzic1@skole.hr" userId="df63c021-0675-4d8c-a9d6-36d6c01b34a5" providerId="ADAL" clId="{7EBD1671-BD40-408E-B716-B7F732D0684C}" dt="2019-09-21T06:49:36.385" v="990" actId="1076"/>
          <ac:picMkLst>
            <pc:docMk/>
            <pc:sldMk cId="1820811276" sldId="260"/>
            <ac:picMk id="5" creationId="{C8F8551F-53AF-4D44-B171-73C1DD020BC4}"/>
          </ac:picMkLst>
        </pc:picChg>
        <pc:cxnChg chg="add del">
          <ac:chgData name="ivan.cuzic1@skole.hr" userId="df63c021-0675-4d8c-a9d6-36d6c01b34a5" providerId="ADAL" clId="{7EBD1671-BD40-408E-B716-B7F732D0684C}" dt="2019-09-21T06:41:48.631" v="774" actId="26606"/>
          <ac:cxnSpMkLst>
            <pc:docMk/>
            <pc:sldMk cId="1820811276" sldId="260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6:46:45.399" v="973" actId="26606"/>
          <ac:cxnSpMkLst>
            <pc:docMk/>
            <pc:sldMk cId="1820811276" sldId="260"/>
            <ac:cxnSpMk id="23" creationId="{FC18D930-0EEE-448F-ABF1-2AA3C83DA552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6:56:43.782" v="1282" actId="255"/>
        <pc:sldMkLst>
          <pc:docMk/>
          <pc:sldMk cId="3212673452" sldId="261"/>
        </pc:sldMkLst>
        <pc:spChg chg="mo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" creationId="{40145787-121D-48E1-B37F-749C2AD05596}"/>
          </ac:spMkLst>
        </pc:spChg>
        <pc:spChg chg="del mod">
          <ac:chgData name="ivan.cuzic1@skole.hr" userId="df63c021-0675-4d8c-a9d6-36d6c01b34a5" providerId="ADAL" clId="{7EBD1671-BD40-408E-B716-B7F732D0684C}" dt="2019-09-21T06:55:33.766" v="1277" actId="26606"/>
          <ac:spMkLst>
            <pc:docMk/>
            <pc:sldMk cId="3212673452" sldId="261"/>
            <ac:spMk id="3" creationId="{D000998F-2D45-4259-8E00-BEBD630C89A0}"/>
          </ac:spMkLst>
        </pc:spChg>
        <pc:spChg chg="add del">
          <ac:chgData name="ivan.cuzic1@skole.hr" userId="df63c021-0675-4d8c-a9d6-36d6c01b34a5" providerId="ADAL" clId="{7EBD1671-BD40-408E-B716-B7F732D0684C}" dt="2019-09-21T06:56:03.081" v="1279" actId="26606"/>
          <ac:spMkLst>
            <pc:docMk/>
            <pc:sldMk cId="3212673452" sldId="261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3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36" creationId="{AB45A142-4255-493C-8284-5D566C121B10}"/>
          </ac:spMkLst>
        </pc:spChg>
        <pc:grpChg chg="add del">
          <ac:chgData name="ivan.cuzic1@skole.hr" userId="df63c021-0675-4d8c-a9d6-36d6c01b34a5" providerId="ADAL" clId="{7EBD1671-BD40-408E-B716-B7F732D0684C}" dt="2019-09-21T06:56:03.081" v="1279" actId="26606"/>
          <ac:grpSpMkLst>
            <pc:docMk/>
            <pc:sldMk cId="3212673452" sldId="261"/>
            <ac:grpSpMk id="12" creationId="{B57BDC17-F1B3-455F-BBF1-680AA1F25C06}"/>
          </ac:grpSpMkLst>
        </pc:grpChg>
        <pc:grpChg chg="add del">
          <ac:chgData name="ivan.cuzic1@skole.hr" userId="df63c021-0675-4d8c-a9d6-36d6c01b34a5" providerId="ADAL" clId="{7EBD1671-BD40-408E-B716-B7F732D0684C}" dt="2019-09-21T06:56:25.379" v="1281" actId="26606"/>
          <ac:grpSpMkLst>
            <pc:docMk/>
            <pc:sldMk cId="3212673452" sldId="261"/>
            <ac:grpSpMk id="25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6:56:43.782" v="1282" actId="255"/>
          <ac:graphicFrameMkLst>
            <pc:docMk/>
            <pc:sldMk cId="3212673452" sldId="261"/>
            <ac:graphicFrameMk id="5" creationId="{0FDC843B-3CE3-497B-8520-92483EE00EDA}"/>
          </ac:graphicFrameMkLst>
        </pc:graphicFrameChg>
        <pc:cxnChg chg="add">
          <ac:chgData name="ivan.cuzic1@skole.hr" userId="df63c021-0675-4d8c-a9d6-36d6c01b34a5" providerId="ADAL" clId="{7EBD1671-BD40-408E-B716-B7F732D0684C}" dt="2019-09-21T06:56:25.379" v="1281" actId="26606"/>
          <ac:cxnSpMkLst>
            <pc:docMk/>
            <pc:sldMk cId="3212673452" sldId="261"/>
            <ac:cxnSpMk id="38" creationId="{38FB9660-F42F-4313-BBC4-47C007FE484C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9:10:37.213" v="3700" actId="20577"/>
        <pc:sldMkLst>
          <pc:docMk/>
          <pc:sldMk cId="1329602817" sldId="262"/>
        </pc:sldMkLst>
        <pc:spChg chg="mod">
          <ac:chgData name="ivan.cuzic1@skole.hr" userId="df63c021-0675-4d8c-a9d6-36d6c01b34a5" providerId="ADAL" clId="{7EBD1671-BD40-408E-B716-B7F732D0684C}" dt="2019-09-21T07:01:11.060" v="1385" actId="255"/>
          <ac:spMkLst>
            <pc:docMk/>
            <pc:sldMk cId="1329602817" sldId="262"/>
            <ac:spMk id="2" creationId="{E254CD2E-13A1-468B-8ABF-B0426F63E089}"/>
          </ac:spMkLst>
        </pc:spChg>
        <pc:spChg chg="mod ord">
          <ac:chgData name="ivan.cuzic1@skole.hr" userId="df63c021-0675-4d8c-a9d6-36d6c01b34a5" providerId="ADAL" clId="{7EBD1671-BD40-408E-B716-B7F732D0684C}" dt="2019-09-21T09:10:37.213" v="3700" actId="20577"/>
          <ac:spMkLst>
            <pc:docMk/>
            <pc:sldMk cId="1329602817" sldId="262"/>
            <ac:spMk id="3" creationId="{F56DD03C-491F-4ED2-ABDD-2269D1AA4B75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0" creationId="{4038CB10-1F5C-4D54-9DF7-12586DE5B007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2" creationId="{73ED6512-6858-4552-B699-9A97FE9A4EA2}"/>
          </ac:spMkLst>
        </pc:spChg>
        <pc:spChg chg="add del">
          <ac:chgData name="ivan.cuzic1@skole.hr" userId="df63c021-0675-4d8c-a9d6-36d6c01b34a5" providerId="ADAL" clId="{7EBD1671-BD40-408E-B716-B7F732D0684C}" dt="2019-09-21T07:00:55.707" v="1382" actId="26606"/>
          <ac:spMkLst>
            <pc:docMk/>
            <pc:sldMk cId="1329602817" sldId="262"/>
            <ac:spMk id="14" creationId="{2B1D4F77-A17C-43D7-B7FA-545148E4E93D}"/>
          </ac:spMkLst>
        </pc:spChg>
        <pc:spChg chg="add">
          <ac:chgData name="ivan.cuzic1@skole.hr" userId="df63c021-0675-4d8c-a9d6-36d6c01b34a5" providerId="ADAL" clId="{7EBD1671-BD40-408E-B716-B7F732D0684C}" dt="2019-09-21T07:00:55.741" v="1383" actId="26606"/>
          <ac:spMkLst>
            <pc:docMk/>
            <pc:sldMk cId="1329602817" sldId="262"/>
            <ac:spMk id="16" creationId="{3CD9DF72-87A3-404E-A828-84CBF11A8303}"/>
          </ac:spMkLst>
        </pc:spChg>
        <pc:picChg chg="add mod ord">
          <ac:chgData name="ivan.cuzic1@skole.hr" userId="df63c021-0675-4d8c-a9d6-36d6c01b34a5" providerId="ADAL" clId="{7EBD1671-BD40-408E-B716-B7F732D0684C}" dt="2019-09-21T07:00:55.741" v="1383" actId="26606"/>
          <ac:picMkLst>
            <pc:docMk/>
            <pc:sldMk cId="1329602817" sldId="262"/>
            <ac:picMk id="5" creationId="{33F84127-2DED-42EE-B76C-4F7980F592FD}"/>
          </ac:picMkLst>
        </pc:picChg>
        <pc:cxnChg chg="add">
          <ac:chgData name="ivan.cuzic1@skole.hr" userId="df63c021-0675-4d8c-a9d6-36d6c01b34a5" providerId="ADAL" clId="{7EBD1671-BD40-408E-B716-B7F732D0684C}" dt="2019-09-21T07:00:55.741" v="1383" actId="26606"/>
          <ac:cxnSpMkLst>
            <pc:docMk/>
            <pc:sldMk cId="1329602817" sldId="262"/>
            <ac:cxnSpMk id="17" creationId="{20E3A342-4D61-4E3F-AF90-1AB42AEB96CC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9:12:07.834" v="3710" actId="113"/>
        <pc:sldMkLst>
          <pc:docMk/>
          <pc:sldMk cId="4108491809" sldId="263"/>
        </pc:sldMkLst>
        <pc:spChg chg="mod">
          <ac:chgData name="ivan.cuzic1@skole.hr" userId="df63c021-0675-4d8c-a9d6-36d6c01b34a5" providerId="ADAL" clId="{7EBD1671-BD40-408E-B716-B7F732D0684C}" dt="2019-09-21T07:06:31.203" v="1653" actId="1076"/>
          <ac:spMkLst>
            <pc:docMk/>
            <pc:sldMk cId="4108491809" sldId="263"/>
            <ac:spMk id="2" creationId="{7C8E46D2-7E77-4D96-A6CE-4F39BE8F3320}"/>
          </ac:spMkLst>
        </pc:spChg>
        <pc:spChg chg="del">
          <ac:chgData name="ivan.cuzic1@skole.hr" userId="df63c021-0675-4d8c-a9d6-36d6c01b34a5" providerId="ADAL" clId="{7EBD1671-BD40-408E-B716-B7F732D0684C}" dt="2019-09-21T07:02:31.800" v="1414"/>
          <ac:spMkLst>
            <pc:docMk/>
            <pc:sldMk cId="4108491809" sldId="263"/>
            <ac:spMk id="3" creationId="{C1F1C8A5-0B20-4883-A045-1EB83C5F3D5F}"/>
          </ac:spMkLst>
        </pc:spChg>
        <pc:spChg chg="add mod">
          <ac:chgData name="ivan.cuzic1@skole.hr" userId="df63c021-0675-4d8c-a9d6-36d6c01b34a5" providerId="ADAL" clId="{7EBD1671-BD40-408E-B716-B7F732D0684C}" dt="2019-09-21T09:12:07.834" v="3710" actId="113"/>
          <ac:spMkLst>
            <pc:docMk/>
            <pc:sldMk cId="4108491809" sldId="263"/>
            <ac:spMk id="9" creationId="{48FE4EBB-F937-4A2C-881F-07A8B85F42A6}"/>
          </ac:spMkLst>
        </pc:spChg>
        <pc:spChg chg="add">
          <ac:chgData name="ivan.cuzic1@skole.hr" userId="df63c021-0675-4d8c-a9d6-36d6c01b34a5" providerId="ADAL" clId="{7EBD1671-BD40-408E-B716-B7F732D0684C}" dt="2019-09-21T07:03:02.951" v="1449" actId="26606"/>
          <ac:spMkLst>
            <pc:docMk/>
            <pc:sldMk cId="4108491809" sldId="263"/>
            <ac:spMk id="12" creationId="{867D4867-5BA7-4462-B2F6-A23F4A622AA7}"/>
          </ac:spMkLst>
        </pc:spChg>
        <pc:picChg chg="add mod">
          <ac:chgData name="ivan.cuzic1@skole.hr" userId="df63c021-0675-4d8c-a9d6-36d6c01b34a5" providerId="ADAL" clId="{7EBD1671-BD40-408E-B716-B7F732D0684C}" dt="2019-09-21T07:08:27.754" v="1693" actId="1076"/>
          <ac:picMkLst>
            <pc:docMk/>
            <pc:sldMk cId="4108491809" sldId="263"/>
            <ac:picMk id="5" creationId="{13F6C64E-2AF9-479B-A56D-2069DB5F1876}"/>
          </ac:picMkLst>
        </pc:picChg>
      </pc:sldChg>
      <pc:sldChg chg="addSp modSp add mod setBg setClrOvrMap modNotesTx">
        <pc:chgData name="ivan.cuzic1@skole.hr" userId="df63c021-0675-4d8c-a9d6-36d6c01b34a5" providerId="ADAL" clId="{7EBD1671-BD40-408E-B716-B7F732D0684C}" dt="2019-09-21T07:15:02.401" v="1787" actId="255"/>
        <pc:sldMkLst>
          <pc:docMk/>
          <pc:sldMk cId="1499629008" sldId="264"/>
        </pc:sldMkLst>
        <pc:spChg chg="mo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2" creationId="{1AA4D26B-3249-437D-AC38-BD013C0407A5}"/>
          </ac:spMkLst>
        </pc:spChg>
        <pc:spChg chg="mod">
          <ac:chgData name="ivan.cuzic1@skole.hr" userId="df63c021-0675-4d8c-a9d6-36d6c01b34a5" providerId="ADAL" clId="{7EBD1671-BD40-408E-B716-B7F732D0684C}" dt="2019-09-21T07:15:02.401" v="1787" actId="255"/>
          <ac:spMkLst>
            <pc:docMk/>
            <pc:sldMk cId="1499629008" sldId="264"/>
            <ac:spMk id="3" creationId="{DFAAA6A0-6B7F-4A6E-B90A-381DAAFBF182}"/>
          </ac:spMkLst>
        </pc:spChg>
        <pc:spChg chg="ad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10" creationId="{EF9B8DF2-C3F5-49A2-94D2-F7B65A0F1F15}"/>
          </ac:spMkLst>
        </pc:spChg>
        <pc:picChg chg="add mod">
          <ac:chgData name="ivan.cuzic1@skole.hr" userId="df63c021-0675-4d8c-a9d6-36d6c01b34a5" providerId="ADAL" clId="{7EBD1671-BD40-408E-B716-B7F732D0684C}" dt="2019-09-21T07:14:51.844" v="1786" actId="26606"/>
          <ac:picMkLst>
            <pc:docMk/>
            <pc:sldMk cId="1499629008" sldId="264"/>
            <ac:picMk id="5" creationId="{002B75A3-2B35-435C-B374-B83C187A4F45}"/>
          </ac:picMkLst>
        </pc:picChg>
      </pc:sldChg>
      <pc:sldChg chg="addSp delSp modSp add mod setBg">
        <pc:chgData name="ivan.cuzic1@skole.hr" userId="df63c021-0675-4d8c-a9d6-36d6c01b34a5" providerId="ADAL" clId="{7EBD1671-BD40-408E-B716-B7F732D0684C}" dt="2019-09-21T07:17:33.666" v="1911" actId="26606"/>
        <pc:sldMkLst>
          <pc:docMk/>
          <pc:sldMk cId="2616867624" sldId="265"/>
        </pc:sldMkLst>
        <pc:spChg chg="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2" creationId="{A7FC420C-776F-4D8B-A8C7-D6ADEDCB4C55}"/>
          </ac:spMkLst>
        </pc:spChg>
        <pc:spChg chg="del 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3" creationId="{C8A0498E-0F25-4474-911F-94C2D06C3034}"/>
          </ac:spMkLst>
        </pc:spChg>
        <pc:spChg chg="ad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7:17:33.666" v="1911" actId="26606"/>
          <ac:graphicFrameMkLst>
            <pc:docMk/>
            <pc:sldMk cId="2616867624" sldId="265"/>
            <ac:graphicFrameMk id="5" creationId="{76AC54F8-C0E4-484B-8E43-5043B757E90F}"/>
          </ac:graphicFrameMkLst>
        </pc:graphicFrameChg>
      </pc:sldChg>
      <pc:sldChg chg="addSp delSp modSp add mod setBg modNotesTx">
        <pc:chgData name="ivan.cuzic1@skole.hr" userId="df63c021-0675-4d8c-a9d6-36d6c01b34a5" providerId="ADAL" clId="{7EBD1671-BD40-408E-B716-B7F732D0684C}" dt="2019-09-21T07:20:38.693" v="2045" actId="26606"/>
        <pc:sldMkLst>
          <pc:docMk/>
          <pc:sldMk cId="2011151863" sldId="266"/>
        </pc:sldMkLst>
        <pc:spChg chg="mod or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" creationId="{04FBF296-FBF3-4B35-AEB7-787A3E00EEB5}"/>
          </ac:spMkLst>
        </pc:spChg>
        <pc:spChg chg="del">
          <ac:chgData name="ivan.cuzic1@skole.hr" userId="df63c021-0675-4d8c-a9d6-36d6c01b34a5" providerId="ADAL" clId="{7EBD1671-BD40-408E-B716-B7F732D0684C}" dt="2019-09-21T07:18:19.148" v="1937"/>
          <ac:spMkLst>
            <pc:docMk/>
            <pc:sldMk cId="2011151863" sldId="266"/>
            <ac:spMk id="3" creationId="{4E7B6A17-B8BE-4369-B0C5-87E47BEABDEB}"/>
          </ac:spMkLst>
        </pc:spChg>
        <pc:spChg chg="add del">
          <ac:chgData name="ivan.cuzic1@skole.hr" userId="df63c021-0675-4d8c-a9d6-36d6c01b34a5" providerId="ADAL" clId="{7EBD1671-BD40-408E-B716-B7F732D0684C}" dt="2019-09-21T07:20:22.130" v="2043" actId="26606"/>
          <ac:spMkLst>
            <pc:docMk/>
            <pc:sldMk cId="2011151863" sldId="266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7:20:30.296" v="2044"/>
          <ac:spMkLst>
            <pc:docMk/>
            <pc:sldMk cId="2011151863" sldId="266"/>
            <ac:spMk id="16" creationId="{1C34F97A-381D-47AD-98F9-20E245EB90DE}"/>
          </ac:spMkLst>
        </pc:spChg>
        <pc:spChg chg="add del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19" creationId="{3CD9DF72-87A3-404E-A828-84CBF11A8303}"/>
          </ac:spMkLst>
        </pc:spChg>
        <pc:spChg chg="ad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6" creationId="{37C89E4B-3C9F-44B9-8B86-D9E3D112D8EC}"/>
          </ac:spMkLst>
        </pc:spChg>
        <pc:picChg chg="add mod">
          <ac:chgData name="ivan.cuzic1@skole.hr" userId="df63c021-0675-4d8c-a9d6-36d6c01b34a5" providerId="ADAL" clId="{7EBD1671-BD40-408E-B716-B7F732D0684C}" dt="2019-09-21T07:20:22.130" v="2043" actId="26606"/>
          <ac:picMkLst>
            <pc:docMk/>
            <pc:sldMk cId="2011151863" sldId="266"/>
            <ac:picMk id="5" creationId="{22C31D33-59E0-4AC7-9699-A25F01BA6516}"/>
          </ac:picMkLst>
        </pc:picChg>
        <pc:cxnChg chg="add del">
          <ac:chgData name="ivan.cuzic1@skole.hr" userId="df63c021-0675-4d8c-a9d6-36d6c01b34a5" providerId="ADAL" clId="{7EBD1671-BD40-408E-B716-B7F732D0684C}" dt="2019-09-21T07:20:22.130" v="2043" actId="26606"/>
          <ac:cxnSpMkLst>
            <pc:docMk/>
            <pc:sldMk cId="2011151863" sldId="266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1" creationId="{20E3A342-4D61-4E3F-AF90-1AB42AEB96C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8" creationId="{AA2EAA10-076F-46BD-8F0F-B9A2FB77A85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30" creationId="{D891E407-403B-4764-86C9-33A56D3BCAA3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7:48:22.820" v="2246" actId="20577"/>
        <pc:sldMkLst>
          <pc:docMk/>
          <pc:sldMk cId="2344318273" sldId="267"/>
        </pc:sldMkLst>
        <pc:spChg chg="mod">
          <ac:chgData name="ivan.cuzic1@skole.hr" userId="df63c021-0675-4d8c-a9d6-36d6c01b34a5" providerId="ADAL" clId="{7EBD1671-BD40-408E-B716-B7F732D0684C}" dt="2019-09-21T07:46:49.941" v="2209" actId="20577"/>
          <ac:spMkLst>
            <pc:docMk/>
            <pc:sldMk cId="2344318273" sldId="267"/>
            <ac:spMk id="2" creationId="{8075C7B0-74B9-4004-84D4-4C8D0D030B5E}"/>
          </ac:spMkLst>
        </pc:spChg>
        <pc:spChg chg="del">
          <ac:chgData name="ivan.cuzic1@skole.hr" userId="df63c021-0675-4d8c-a9d6-36d6c01b34a5" providerId="ADAL" clId="{7EBD1671-BD40-408E-B716-B7F732D0684C}" dt="2019-09-21T07:26:22.035" v="2048"/>
          <ac:spMkLst>
            <pc:docMk/>
            <pc:sldMk cId="2344318273" sldId="267"/>
            <ac:spMk id="3" creationId="{B6A8CB2A-9D43-43A4-BEC6-26C543512FE5}"/>
          </ac:spMkLst>
        </pc:spChg>
        <pc:spChg chg="add mod">
          <ac:chgData name="ivan.cuzic1@skole.hr" userId="df63c021-0675-4d8c-a9d6-36d6c01b34a5" providerId="ADAL" clId="{7EBD1671-BD40-408E-B716-B7F732D0684C}" dt="2019-09-21T07:48:22.820" v="2246" actId="20577"/>
          <ac:spMkLst>
            <pc:docMk/>
            <pc:sldMk cId="2344318273" sldId="267"/>
            <ac:spMk id="9" creationId="{255C6216-776A-4649-8855-9AF1CB200D3E}"/>
          </ac:spMkLst>
        </pc:spChg>
        <pc:picChg chg="add mod">
          <ac:chgData name="ivan.cuzic1@skole.hr" userId="df63c021-0675-4d8c-a9d6-36d6c01b34a5" providerId="ADAL" clId="{7EBD1671-BD40-408E-B716-B7F732D0684C}" dt="2019-09-21T07:43:25.614" v="2051" actId="26606"/>
          <ac:picMkLst>
            <pc:docMk/>
            <pc:sldMk cId="2344318273" sldId="267"/>
            <ac:picMk id="5" creationId="{2EEDF734-C844-4BEF-9352-529E65E518E4}"/>
          </ac:picMkLst>
        </pc:picChg>
        <pc:cxnChg chg="add">
          <ac:chgData name="ivan.cuzic1@skole.hr" userId="df63c021-0675-4d8c-a9d6-36d6c01b34a5" providerId="ADAL" clId="{7EBD1671-BD40-408E-B716-B7F732D0684C}" dt="2019-09-21T07:43:25.614" v="2051" actId="26606"/>
          <ac:cxnSpMkLst>
            <pc:docMk/>
            <pc:sldMk cId="2344318273" sldId="267"/>
            <ac:cxnSpMk id="12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7:52:09.369" v="2468" actId="255"/>
        <pc:sldMkLst>
          <pc:docMk/>
          <pc:sldMk cId="1634851259" sldId="268"/>
        </pc:sldMkLst>
        <pc:spChg chg="mod">
          <ac:chgData name="ivan.cuzic1@skole.hr" userId="df63c021-0675-4d8c-a9d6-36d6c01b34a5" providerId="ADAL" clId="{7EBD1671-BD40-408E-B716-B7F732D0684C}" dt="2019-09-21T07:49:33.791" v="2275" actId="26606"/>
          <ac:spMkLst>
            <pc:docMk/>
            <pc:sldMk cId="1634851259" sldId="268"/>
            <ac:spMk id="2" creationId="{D3DECFED-1E89-42F5-BF8E-1A4A8A42E8BD}"/>
          </ac:spMkLst>
        </pc:spChg>
        <pc:spChg chg="del">
          <ac:chgData name="ivan.cuzic1@skole.hr" userId="df63c021-0675-4d8c-a9d6-36d6c01b34a5" providerId="ADAL" clId="{7EBD1671-BD40-408E-B716-B7F732D0684C}" dt="2019-09-21T07:49:30.066" v="2272"/>
          <ac:spMkLst>
            <pc:docMk/>
            <pc:sldMk cId="1634851259" sldId="268"/>
            <ac:spMk id="3" creationId="{439550EB-B2DD-45A2-840F-4DB76802AAB3}"/>
          </ac:spMkLst>
        </pc:spChg>
        <pc:spChg chg="add mod">
          <ac:chgData name="ivan.cuzic1@skole.hr" userId="df63c021-0675-4d8c-a9d6-36d6c01b34a5" providerId="ADAL" clId="{7EBD1671-BD40-408E-B716-B7F732D0684C}" dt="2019-09-21T07:52:09.369" v="2468" actId="255"/>
          <ac:spMkLst>
            <pc:docMk/>
            <pc:sldMk cId="1634851259" sldId="268"/>
            <ac:spMk id="9" creationId="{CF4F2D07-C5E2-4802-9A23-CCEFE6A369FF}"/>
          </ac:spMkLst>
        </pc:spChg>
        <pc:picChg chg="add mod">
          <ac:chgData name="ivan.cuzic1@skole.hr" userId="df63c021-0675-4d8c-a9d6-36d6c01b34a5" providerId="ADAL" clId="{7EBD1671-BD40-408E-B716-B7F732D0684C}" dt="2019-09-21T07:49:33.791" v="2275" actId="26606"/>
          <ac:picMkLst>
            <pc:docMk/>
            <pc:sldMk cId="1634851259" sldId="268"/>
            <ac:picMk id="5" creationId="{C991B734-AF03-4F96-840E-B942D97C9F9B}"/>
          </ac:picMkLst>
        </pc:picChg>
        <pc:cxnChg chg="add">
          <ac:chgData name="ivan.cuzic1@skole.hr" userId="df63c021-0675-4d8c-a9d6-36d6c01b34a5" providerId="ADAL" clId="{7EBD1671-BD40-408E-B716-B7F732D0684C}" dt="2019-09-21T07:49:33.791" v="2275" actId="26606"/>
          <ac:cxnSpMkLst>
            <pc:docMk/>
            <pc:sldMk cId="1634851259" sldId="268"/>
            <ac:cxnSpMk id="12" creationId="{A7F400EE-A8A5-48AF-B4D6-291B52C6F0B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7:57:35.386" v="2650" actId="20577"/>
        <pc:sldMkLst>
          <pc:docMk/>
          <pc:sldMk cId="3762700642" sldId="269"/>
        </pc:sldMkLst>
        <pc:spChg chg="mod">
          <ac:chgData name="ivan.cuzic1@skole.hr" userId="df63c021-0675-4d8c-a9d6-36d6c01b34a5" providerId="ADAL" clId="{7EBD1671-BD40-408E-B716-B7F732D0684C}" dt="2019-09-21T07:56:14.182" v="2560" actId="20577"/>
          <ac:spMkLst>
            <pc:docMk/>
            <pc:sldMk cId="3762700642" sldId="269"/>
            <ac:spMk id="2" creationId="{D26AB35B-939B-4E15-ABD2-735B634CA2A5}"/>
          </ac:spMkLst>
        </pc:spChg>
        <pc:spChg chg="del">
          <ac:chgData name="ivan.cuzic1@skole.hr" userId="df63c021-0675-4d8c-a9d6-36d6c01b34a5" providerId="ADAL" clId="{7EBD1671-BD40-408E-B716-B7F732D0684C}" dt="2019-09-21T07:53:14.123" v="2471"/>
          <ac:spMkLst>
            <pc:docMk/>
            <pc:sldMk cId="3762700642" sldId="269"/>
            <ac:spMk id="3" creationId="{AA004C15-6986-470B-B9C2-4E2D4C1C6401}"/>
          </ac:spMkLst>
        </pc:spChg>
        <pc:spChg chg="add del">
          <ac:chgData name="ivan.cuzic1@skole.hr" userId="df63c021-0675-4d8c-a9d6-36d6c01b34a5" providerId="ADAL" clId="{7EBD1671-BD40-408E-B716-B7F732D0684C}" dt="2019-09-21T07:54:32.321" v="2514" actId="26606"/>
          <ac:spMkLst>
            <pc:docMk/>
            <pc:sldMk cId="3762700642" sldId="269"/>
            <ac:spMk id="9" creationId="{7E1B6C32-C549-4FCC-BB66-E39613666F61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1" creationId="{F0AABA1D-5244-4EEA-ACEF-1C8B51E49F5D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2" creationId="{F2B38F72-8FC4-4001-8C67-FA6B86DEC767}"/>
          </ac:spMkLst>
        </pc:spChg>
        <pc:spChg chg="add del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7:55:01.833" v="2518"/>
          <ac:spMkLst>
            <pc:docMk/>
            <pc:sldMk cId="3762700642" sldId="269"/>
            <ac:spMk id="15" creationId="{29C32FEC-36A1-4E68-9FD9-BD10CCA15ABF}"/>
          </ac:spMkLst>
        </pc:spChg>
        <pc:spChg chg="add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9" creationId="{823AC064-BC96-4F32-8AE1-B2FD38754823}"/>
          </ac:spMkLst>
        </pc:spChg>
        <pc:picChg chg="add mo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5" creationId="{AE355DA6-261B-4B01-A43A-0905754F0C86}"/>
          </ac:picMkLst>
        </pc:picChg>
        <pc:picChg chg="add mod or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7" creationId="{465E7A82-0B16-4B1C-BD1A-FF916A2938A8}"/>
          </ac:picMkLst>
        </pc:pic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1" creationId="{7E7C77BC-7138-40B1-A15B-20F57A494629}"/>
          </ac:cxnSpMkLst>
        </pc:cxn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3" creationId="{DB146403-F3D6-484B-B2ED-97F9565D037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8:02:22.467" v="2742" actId="20577"/>
        <pc:sldMkLst>
          <pc:docMk/>
          <pc:sldMk cId="3487775491" sldId="270"/>
        </pc:sldMkLst>
        <pc:spChg chg="mod or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" creationId="{FEBBD3F7-9B2C-4E7F-8D82-95B33529D9BB}"/>
          </ac:spMkLst>
        </pc:spChg>
        <pc:spChg chg="del">
          <ac:chgData name="ivan.cuzic1@skole.hr" userId="df63c021-0675-4d8c-a9d6-36d6c01b34a5" providerId="ADAL" clId="{7EBD1671-BD40-408E-B716-B7F732D0684C}" dt="2019-09-21T08:00:15.543" v="2658"/>
          <ac:spMkLst>
            <pc:docMk/>
            <pc:sldMk cId="3487775491" sldId="270"/>
            <ac:spMk id="3" creationId="{7BE380C8-327B-4C64-986C-13DFD65A5E0C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9" creationId="{E6CCC593-9832-4689-8840-06309C62F70C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10" creationId="{37C89E4B-3C9F-44B9-8B86-D9E3D112D8EC}"/>
          </ac:spMkLst>
        </pc:spChg>
        <pc:spChg chg="add del">
          <ac:chgData name="ivan.cuzic1@skole.hr" userId="df63c021-0675-4d8c-a9d6-36d6c01b34a5" providerId="ADAL" clId="{7EBD1671-BD40-408E-B716-B7F732D0684C}" dt="2019-09-21T08:01:36.707" v="2737" actId="26606"/>
          <ac:spMkLst>
            <pc:docMk/>
            <pc:sldMk cId="3487775491" sldId="270"/>
            <ac:spMk id="16" creationId="{823AC064-BC96-4F32-8AE1-B2FD38754823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19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1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2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4" creationId="{0E33C092-C72E-4032-82A1-E280F9E28412}"/>
          </ac:spMkLst>
        </pc:spChg>
        <pc:spChg chg="ad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9" creationId="{823AC064-BC96-4F32-8AE1-B2FD38754823}"/>
          </ac:spMkLst>
        </pc:spChg>
        <pc:picChg chg="add mod ord">
          <ac:chgData name="ivan.cuzic1@skole.hr" userId="df63c021-0675-4d8c-a9d6-36d6c01b34a5" providerId="ADAL" clId="{7EBD1671-BD40-408E-B716-B7F732D0684C}" dt="2019-09-21T08:02:07.284" v="2741" actId="26606"/>
          <ac:picMkLst>
            <pc:docMk/>
            <pc:sldMk cId="3487775491" sldId="270"/>
            <ac:picMk id="5" creationId="{0E7DD5CA-4BC8-4D88-86AC-AD70571CC73F}"/>
          </ac:picMkLst>
        </pc:pic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2" creationId="{AA2EAA10-076F-46BD-8F0F-B9A2FB77A85C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4" creationId="{D891E407-403B-4764-86C9-33A56D3BCAA3}"/>
          </ac:cxnSpMkLst>
        </pc:cxnChg>
        <pc:cxnChg chg="add del">
          <ac:chgData name="ivan.cuzic1@skole.hr" userId="df63c021-0675-4d8c-a9d6-36d6c01b34a5" providerId="ADAL" clId="{7EBD1671-BD40-408E-B716-B7F732D0684C}" dt="2019-09-21T08:01:36.707" v="2737" actId="26606"/>
          <ac:cxnSpMkLst>
            <pc:docMk/>
            <pc:sldMk cId="3487775491" sldId="270"/>
            <ac:cxnSpMk id="17" creationId="{7E7C77BC-7138-40B1-A15B-20F57A494629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23" creationId="{FC18D930-0EEE-448F-ABF1-2AA3C83DA552}"/>
          </ac:cxnSpMkLst>
        </pc:cxnChg>
        <pc:cxnChg chg="add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31" creationId="{7E7C77BC-7138-40B1-A15B-20F57A494629}"/>
          </ac:cxnSpMkLst>
        </pc:cxnChg>
      </pc:sldChg>
      <pc:sldChg chg="addSp modSp add mod setBg modNotesTx">
        <pc:chgData name="ivan.cuzic1@skole.hr" userId="df63c021-0675-4d8c-a9d6-36d6c01b34a5" providerId="ADAL" clId="{7EBD1671-BD40-408E-B716-B7F732D0684C}" dt="2019-09-21T08:15:57.667" v="3295" actId="20577"/>
        <pc:sldMkLst>
          <pc:docMk/>
          <pc:sldMk cId="352603437" sldId="271"/>
        </pc:sldMkLst>
        <pc:spChg chg="mod">
          <ac:chgData name="ivan.cuzic1@skole.hr" userId="df63c021-0675-4d8c-a9d6-36d6c01b34a5" providerId="ADAL" clId="{7EBD1671-BD40-408E-B716-B7F732D0684C}" dt="2019-09-21T08:05:37.101" v="2918" actId="26606"/>
          <ac:spMkLst>
            <pc:docMk/>
            <pc:sldMk cId="352603437" sldId="271"/>
            <ac:spMk id="2" creationId="{A8D838E3-2CEC-46D4-9CE0-5A0BFA968C3B}"/>
          </ac:spMkLst>
        </pc:spChg>
        <pc:spChg chg="mod ord">
          <ac:chgData name="ivan.cuzic1@skole.hr" userId="df63c021-0675-4d8c-a9d6-36d6c01b34a5" providerId="ADAL" clId="{7EBD1671-BD40-408E-B716-B7F732D0684C}" dt="2019-09-21T08:15:57.667" v="3295" actId="20577"/>
          <ac:spMkLst>
            <pc:docMk/>
            <pc:sldMk cId="352603437" sldId="271"/>
            <ac:spMk id="3" creationId="{39122012-D224-4E8F-AC47-4B7A94E77527}"/>
          </ac:spMkLst>
        </pc:spChg>
        <pc:picChg chg="add mod">
          <ac:chgData name="ivan.cuzic1@skole.hr" userId="df63c021-0675-4d8c-a9d6-36d6c01b34a5" providerId="ADAL" clId="{7EBD1671-BD40-408E-B716-B7F732D0684C}" dt="2019-09-21T08:05:37.101" v="2918" actId="26606"/>
          <ac:picMkLst>
            <pc:docMk/>
            <pc:sldMk cId="352603437" sldId="271"/>
            <ac:picMk id="5" creationId="{DCCE0D24-5789-4C89-AC70-7AC9F6512565}"/>
          </ac:picMkLst>
        </pc:picChg>
        <pc:cxnChg chg="add">
          <ac:chgData name="ivan.cuzic1@skole.hr" userId="df63c021-0675-4d8c-a9d6-36d6c01b34a5" providerId="ADAL" clId="{7EBD1671-BD40-408E-B716-B7F732D0684C}" dt="2019-09-21T08:05:37.101" v="2918" actId="26606"/>
          <ac:cxnSpMkLst>
            <pc:docMk/>
            <pc:sldMk cId="352603437" sldId="271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7:33.828" v="3733" actId="20577"/>
        <pc:sldMkLst>
          <pc:docMk/>
          <pc:sldMk cId="554099997" sldId="272"/>
        </pc:sldMkLst>
        <pc:spChg chg="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2" creationId="{DFAE1295-D4D6-4530-81B3-156F71086524}"/>
          </ac:spMkLst>
        </pc:spChg>
        <pc:spChg chg="del 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3" creationId="{0400F979-FEB2-4E15-96B6-C4996045F254}"/>
          </ac:spMkLst>
        </pc:spChg>
        <pc:spChg chg="ad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7EBD1671-BD40-408E-B716-B7F732D0684C}" dt="2019-09-21T08:16:18.567" v="3296" actId="26606"/>
          <ac:grpSpMkLst>
            <pc:docMk/>
            <pc:sldMk cId="554099997" sldId="272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7EBD1671-BD40-408E-B716-B7F732D0684C}" dt="2019-09-21T09:17:33.828" v="3733" actId="20577"/>
          <ac:graphicFrameMkLst>
            <pc:docMk/>
            <pc:sldMk cId="554099997" sldId="272"/>
            <ac:graphicFrameMk id="5" creationId="{56277307-08AA-489C-B413-A60B3E74D510}"/>
          </ac:graphicFrameMkLst>
        </pc:graphicFrameChg>
      </pc:sldChg>
      <pc:sldChg chg="addSp delSp modSp add mod setBg setClrOvrMap">
        <pc:chgData name="ivan.cuzic1@skole.hr" userId="df63c021-0675-4d8c-a9d6-36d6c01b34a5" providerId="ADAL" clId="{7EBD1671-BD40-408E-B716-B7F732D0684C}" dt="2019-09-21T08:21:28.631" v="3422" actId="1076"/>
        <pc:sldMkLst>
          <pc:docMk/>
          <pc:sldMk cId="3707613413" sldId="273"/>
        </pc:sldMkLst>
        <pc:spChg chg="mod ord">
          <ac:chgData name="ivan.cuzic1@skole.hr" userId="df63c021-0675-4d8c-a9d6-36d6c01b34a5" providerId="ADAL" clId="{7EBD1671-BD40-408E-B716-B7F732D0684C}" dt="2019-09-21T08:21:14.719" v="3419" actId="14100"/>
          <ac:spMkLst>
            <pc:docMk/>
            <pc:sldMk cId="3707613413" sldId="273"/>
            <ac:spMk id="2" creationId="{B3EF6289-AB77-4689-AB56-AC2629CED3FC}"/>
          </ac:spMkLst>
        </pc:spChg>
        <pc:spChg chg="del">
          <ac:chgData name="ivan.cuzic1@skole.hr" userId="df63c021-0675-4d8c-a9d6-36d6c01b34a5" providerId="ADAL" clId="{7EBD1671-BD40-408E-B716-B7F732D0684C}" dt="2019-09-21T08:19:10.188" v="3325"/>
          <ac:spMkLst>
            <pc:docMk/>
            <pc:sldMk cId="3707613413" sldId="273"/>
            <ac:spMk id="3" creationId="{729D5D01-B1BB-44A0-AC18-90192AAC6C30}"/>
          </ac:spMkLst>
        </pc:spChg>
        <pc:spChg chg="add mod">
          <ac:chgData name="ivan.cuzic1@skole.hr" userId="df63c021-0675-4d8c-a9d6-36d6c01b34a5" providerId="ADAL" clId="{7EBD1671-BD40-408E-B716-B7F732D0684C}" dt="2019-09-21T08:21:28.631" v="3422" actId="1076"/>
          <ac:spMkLst>
            <pc:docMk/>
            <pc:sldMk cId="3707613413" sldId="273"/>
            <ac:spMk id="9" creationId="{46EAB3B3-7213-41A3-8D74-B4E153F1E51E}"/>
          </ac:spMkLst>
        </pc:spChg>
        <pc:spChg chg="add del">
          <ac:chgData name="ivan.cuzic1@skole.hr" userId="df63c021-0675-4d8c-a9d6-36d6c01b34a5" providerId="ADAL" clId="{7EBD1671-BD40-408E-B716-B7F732D0684C}" dt="2019-09-21T08:20:56.028" v="3415" actId="26606"/>
          <ac:spMkLst>
            <pc:docMk/>
            <pc:sldMk cId="3707613413" sldId="273"/>
            <ac:spMk id="17" creationId="{87CC2527-562A-4F69-B487-4371E5B243E7}"/>
          </ac:spMkLst>
        </pc:spChg>
        <pc:spChg chg="add">
          <ac:chgData name="ivan.cuzic1@skole.hr" userId="df63c021-0675-4d8c-a9d6-36d6c01b34a5" providerId="ADAL" clId="{7EBD1671-BD40-408E-B716-B7F732D0684C}" dt="2019-09-21T08:20:56.060" v="3416" actId="26606"/>
          <ac:spMkLst>
            <pc:docMk/>
            <pc:sldMk cId="3707613413" sldId="273"/>
            <ac:spMk id="21" creationId="{1DB7C82F-AB7E-4F0C-B829-FA1B9C415180}"/>
          </ac:spMkLst>
        </pc:spChg>
        <pc:picChg chg="add mod ord">
          <ac:chgData name="ivan.cuzic1@skole.hr" userId="df63c021-0675-4d8c-a9d6-36d6c01b34a5" providerId="ADAL" clId="{7EBD1671-BD40-408E-B716-B7F732D0684C}" dt="2019-09-21T08:20:56.060" v="3416" actId="26606"/>
          <ac:picMkLst>
            <pc:docMk/>
            <pc:sldMk cId="3707613413" sldId="273"/>
            <ac:picMk id="5" creationId="{E253A3B1-A335-4632-91FA-D668D2EF7F01}"/>
          </ac:picMkLst>
        </pc:picChg>
        <pc:cxnChg chg="add del">
          <ac:chgData name="ivan.cuzic1@skole.hr" userId="df63c021-0675-4d8c-a9d6-36d6c01b34a5" providerId="ADAL" clId="{7EBD1671-BD40-408E-B716-B7F732D0684C}" dt="2019-09-21T08:20:56.060" v="3416" actId="26606"/>
          <ac:cxnSpMkLst>
            <pc:docMk/>
            <pc:sldMk cId="3707613413" sldId="273"/>
            <ac:cxnSpMk id="12" creationId="{A7F400EE-A8A5-48AF-B4D6-291B52C6F0B0}"/>
          </ac:cxnSpMkLst>
        </pc:cxnChg>
        <pc:cxnChg chg="add del">
          <ac:chgData name="ivan.cuzic1@skole.hr" userId="df63c021-0675-4d8c-a9d6-36d6c01b34a5" providerId="ADAL" clId="{7EBD1671-BD40-408E-B716-B7F732D0684C}" dt="2019-09-21T08:20:56.028" v="3415" actId="26606"/>
          <ac:cxnSpMkLst>
            <pc:docMk/>
            <pc:sldMk cId="3707613413" sldId="273"/>
            <ac:cxnSpMk id="19" creationId="{BCDAEC91-5BCE-4B55-9CC0-43EF94CB734B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9:40.689" v="3742" actId="26606"/>
        <pc:sldMkLst>
          <pc:docMk/>
          <pc:sldMk cId="2770388944" sldId="274"/>
        </pc:sldMkLst>
        <pc:spChg chg="mo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" creationId="{8CE1DA0E-BFCC-4CB4-B068-F47784894656}"/>
          </ac:spMkLst>
        </pc:spChg>
        <pc:spChg chg="del mod">
          <ac:chgData name="ivan.cuzic1@skole.hr" userId="df63c021-0675-4d8c-a9d6-36d6c01b34a5" providerId="ADAL" clId="{7EBD1671-BD40-408E-B716-B7F732D0684C}" dt="2019-09-21T08:22:45.363" v="3484" actId="26606"/>
          <ac:spMkLst>
            <pc:docMk/>
            <pc:sldMk cId="2770388944" sldId="274"/>
            <ac:spMk id="3" creationId="{420CBA83-82D9-47D4-BE33-1DBF08F2FCFD}"/>
          </ac:spMkLst>
        </pc:spChg>
        <pc:spChg chg="add del">
          <ac:chgData name="ivan.cuzic1@skole.hr" userId="df63c021-0675-4d8c-a9d6-36d6c01b34a5" providerId="ADAL" clId="{7EBD1671-BD40-408E-B716-B7F732D0684C}" dt="2019-09-21T08:24:57.805" v="3546" actId="26606"/>
          <ac:spMkLst>
            <pc:docMk/>
            <pc:sldMk cId="2770388944" sldId="274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9:18:47.971" v="3734" actId="26606"/>
          <ac:spMkLst>
            <pc:docMk/>
            <pc:sldMk cId="2770388944" sldId="274"/>
            <ac:spMk id="23" creationId="{42A5316D-ED2F-4F89-B4B4-8D9240B1A34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8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0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5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7" creationId="{8F1F5A56-E82B-4FD5-9025-B72896FFBB6D}"/>
          </ac:spMkLst>
        </pc:spChg>
        <pc:grpChg chg="add del">
          <ac:chgData name="ivan.cuzic1@skole.hr" userId="df63c021-0675-4d8c-a9d6-36d6c01b34a5" providerId="ADAL" clId="{7EBD1671-BD40-408E-B716-B7F732D0684C}" dt="2019-09-21T08:24:57.805" v="3546" actId="26606"/>
          <ac:grpSpMkLst>
            <pc:docMk/>
            <pc:sldMk cId="2770388944" sldId="274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9:19:40.689" v="3742" actId="26606"/>
          <ac:graphicFrameMkLst>
            <pc:docMk/>
            <pc:sldMk cId="2770388944" sldId="274"/>
            <ac:graphicFrameMk id="5" creationId="{0192B631-BC57-43F4-A547-0E2513C794E0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9:19:24.800" v="3741" actId="26606"/>
        <pc:sldMkLst>
          <pc:docMk/>
          <pc:sldMk cId="250883893" sldId="275"/>
        </pc:sldMkLst>
        <pc:spChg chg="mo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" creationId="{0FA5D7AB-C709-4283-84D4-F5437A6C7BC9}"/>
          </ac:spMkLst>
        </pc:spChg>
        <pc:spChg chg="del mod">
          <ac:chgData name="ivan.cuzic1@skole.hr" userId="df63c021-0675-4d8c-a9d6-36d6c01b34a5" providerId="ADAL" clId="{7EBD1671-BD40-408E-B716-B7F732D0684C}" dt="2019-09-21T08:29:08.372" v="3673" actId="26606"/>
          <ac:spMkLst>
            <pc:docMk/>
            <pc:sldMk cId="250883893" sldId="275"/>
            <ac:spMk id="3" creationId="{49819479-66C3-435E-AB52-6DBF25015A0E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0" creationId="{BE95D989-81FA-4BAD-9AD5-E46CEDA91B36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2" creationId="{156189E5-8A3E-4CFD-B71B-CCD0F8495E56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7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9" creationId="{65C9B8F0-FF66-4C15-BD05-E86B87331846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1" creationId="{DB66F6E8-4D4A-4907-940A-774703A2D0FE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2" creationId="{8F1F5A56-E82B-4FD5-9025-B72896FFBB6D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4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5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7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8" creationId="{8F1F5A56-E82B-4FD5-9025-B72896FFBB6D}"/>
          </ac:spMkLst>
        </pc:spChg>
        <pc:graphicFrameChg chg="add mod modGraphic">
          <ac:chgData name="ivan.cuzic1@skole.hr" userId="df63c021-0675-4d8c-a9d6-36d6c01b34a5" providerId="ADAL" clId="{7EBD1671-BD40-408E-B716-B7F732D0684C}" dt="2019-09-21T09:19:24.800" v="3741" actId="26606"/>
          <ac:graphicFrameMkLst>
            <pc:docMk/>
            <pc:sldMk cId="250883893" sldId="275"/>
            <ac:graphicFrameMk id="5" creationId="{6144BF9F-AC3F-4576-B87C-653C660D020E}"/>
          </ac:graphicFrameMkLst>
        </pc:graphicFrameChg>
      </pc:sldChg>
    </pc:docChg>
  </pc:docChgLst>
  <pc:docChgLst>
    <pc:chgData name="IVAN ĆUŽIĆ" userId="df63c021-0675-4d8c-a9d6-36d6c01b34a5" providerId="ADAL" clId="{C1599836-AC79-488E-8B8C-FB01D280028A}"/>
    <pc:docChg chg="modSld">
      <pc:chgData name="IVAN ĆUŽIĆ" userId="df63c021-0675-4d8c-a9d6-36d6c01b34a5" providerId="ADAL" clId="{C1599836-AC79-488E-8B8C-FB01D280028A}" dt="2019-07-30T12:14:20.175" v="68" actId="20577"/>
      <pc:docMkLst>
        <pc:docMk/>
      </pc:docMkLst>
      <pc:sldChg chg="modSp">
        <pc:chgData name="IVAN ĆUŽIĆ" userId="df63c021-0675-4d8c-a9d6-36d6c01b34a5" providerId="ADAL" clId="{C1599836-AC79-488E-8B8C-FB01D280028A}" dt="2019-07-30T12:13:28.693" v="30"/>
        <pc:sldMkLst>
          <pc:docMk/>
          <pc:sldMk cId="2959175408" sldId="256"/>
        </pc:sldMkLst>
        <pc:spChg chg="mod">
          <ac:chgData name="IVAN ĆUŽIĆ" userId="df63c021-0675-4d8c-a9d6-36d6c01b34a5" providerId="ADAL" clId="{C1599836-AC79-488E-8B8C-FB01D280028A}" dt="2019-07-30T12:13:28.693" v="30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 ĆUŽIĆ" userId="df63c021-0675-4d8c-a9d6-36d6c01b34a5" providerId="ADAL" clId="{C1599836-AC79-488E-8B8C-FB01D280028A}" dt="2019-07-30T12:13:16.693" v="2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modSp">
        <pc:chgData name="IVAN ĆUŽIĆ" userId="df63c021-0675-4d8c-a9d6-36d6c01b34a5" providerId="ADAL" clId="{C1599836-AC79-488E-8B8C-FB01D280028A}" dt="2019-07-30T12:14:20.175" v="68" actId="20577"/>
        <pc:sldMkLst>
          <pc:docMk/>
          <pc:sldMk cId="1607255219" sldId="258"/>
        </pc:sldMkLst>
        <pc:spChg chg="mod">
          <ac:chgData name="IVAN ĆUŽIĆ" userId="df63c021-0675-4d8c-a9d6-36d6c01b34a5" providerId="ADAL" clId="{C1599836-AC79-488E-8B8C-FB01D280028A}" dt="2019-07-30T12:14:20.175" v="68" actId="20577"/>
          <ac:spMkLst>
            <pc:docMk/>
            <pc:sldMk cId="1607255219" sldId="258"/>
            <ac:spMk id="2" creationId="{F3F636A5-6EFD-4123-9739-7FE41F4C6BC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E852E-11E9-49AF-A488-764EECB1C7E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8BAF76-1216-4C41-B5B9-2028E007DEE3}">
      <dgm:prSet/>
      <dgm:spPr/>
      <dgm:t>
        <a:bodyPr/>
        <a:lstStyle/>
        <a:p>
          <a:r>
            <a:rPr lang="hr-HR"/>
            <a:t>Starosjedioci Pelazgi</a:t>
          </a:r>
          <a:endParaRPr lang="en-US"/>
        </a:p>
      </dgm:t>
    </dgm:pt>
    <dgm:pt modelId="{C249C625-75B8-4EDB-9652-DFEAC1349539}" type="parTrans" cxnId="{593F980F-17E2-4856-89DF-F68D5A445B90}">
      <dgm:prSet/>
      <dgm:spPr/>
      <dgm:t>
        <a:bodyPr/>
        <a:lstStyle/>
        <a:p>
          <a:endParaRPr lang="en-US"/>
        </a:p>
      </dgm:t>
    </dgm:pt>
    <dgm:pt modelId="{DD622887-6727-4F7F-B4F1-03EDBEBFDB5F}" type="sibTrans" cxnId="{593F980F-17E2-4856-89DF-F68D5A445B90}">
      <dgm:prSet/>
      <dgm:spPr/>
      <dgm:t>
        <a:bodyPr/>
        <a:lstStyle/>
        <a:p>
          <a:endParaRPr lang="en-US"/>
        </a:p>
      </dgm:t>
    </dgm:pt>
    <dgm:pt modelId="{B01F5123-5FAA-4681-B8AC-3710D49011B5}">
      <dgm:prSet/>
      <dgm:spPr/>
      <dgm:t>
        <a:bodyPr/>
        <a:lstStyle/>
        <a:p>
          <a:r>
            <a:rPr lang="hr-HR" dirty="0"/>
            <a:t>Nova domovina Helada </a:t>
          </a:r>
          <a:r>
            <a:rPr lang="hr-HR" dirty="0" smtClean="0"/>
            <a:t>– Heleni</a:t>
          </a:r>
          <a:endParaRPr lang="en-US" dirty="0"/>
        </a:p>
      </dgm:t>
    </dgm:pt>
    <dgm:pt modelId="{6318B47C-C51C-46B3-A64D-8B322F8839C0}" type="parTrans" cxnId="{45757DD6-A7ED-473A-9461-A1093D4EDE59}">
      <dgm:prSet/>
      <dgm:spPr/>
      <dgm:t>
        <a:bodyPr/>
        <a:lstStyle/>
        <a:p>
          <a:endParaRPr lang="en-US"/>
        </a:p>
      </dgm:t>
    </dgm:pt>
    <dgm:pt modelId="{EFBB02A5-4377-4A19-BC2D-7065EF93AFEF}" type="sibTrans" cxnId="{45757DD6-A7ED-473A-9461-A1093D4EDE59}">
      <dgm:prSet/>
      <dgm:spPr/>
      <dgm:t>
        <a:bodyPr/>
        <a:lstStyle/>
        <a:p>
          <a:endParaRPr lang="en-US"/>
        </a:p>
      </dgm:t>
    </dgm:pt>
    <dgm:pt modelId="{313970B0-3B91-4D07-80C3-03D8237FADC0}">
      <dgm:prSet/>
      <dgm:spPr/>
      <dgm:t>
        <a:bodyPr/>
        <a:lstStyle/>
        <a:p>
          <a:r>
            <a:rPr lang="hr-HR" dirty="0"/>
            <a:t>II. tisućljeće pr. Krista prostor današnje Grčke naseljavaju plemena: </a:t>
          </a:r>
          <a:r>
            <a:rPr lang="hr-HR" dirty="0" err="1"/>
            <a:t>Ahejci</a:t>
          </a:r>
          <a:r>
            <a:rPr lang="hr-HR" dirty="0"/>
            <a:t>, Jonjani, </a:t>
          </a:r>
          <a:r>
            <a:rPr lang="hr-HR" dirty="0" err="1"/>
            <a:t>Eoljani</a:t>
          </a:r>
          <a:r>
            <a:rPr lang="hr-HR" dirty="0"/>
            <a:t> i Dorani</a:t>
          </a:r>
          <a:endParaRPr lang="en-US" dirty="0"/>
        </a:p>
      </dgm:t>
    </dgm:pt>
    <dgm:pt modelId="{6407954F-85D9-4C3D-B6CE-D08463368A73}" type="sibTrans" cxnId="{2F33D961-18CC-4E87-837A-A2145EA66A2F}">
      <dgm:prSet/>
      <dgm:spPr/>
      <dgm:t>
        <a:bodyPr/>
        <a:lstStyle/>
        <a:p>
          <a:endParaRPr lang="en-US"/>
        </a:p>
      </dgm:t>
    </dgm:pt>
    <dgm:pt modelId="{9E6B2E23-E7D9-414E-B3CE-33E17B78354B}" type="parTrans" cxnId="{2F33D961-18CC-4E87-837A-A2145EA66A2F}">
      <dgm:prSet/>
      <dgm:spPr/>
      <dgm:t>
        <a:bodyPr/>
        <a:lstStyle/>
        <a:p>
          <a:endParaRPr lang="en-US"/>
        </a:p>
      </dgm:t>
    </dgm:pt>
    <dgm:pt modelId="{AF7F0DF3-2286-495D-B55A-8DD53539B13E}" type="pres">
      <dgm:prSet presAssocID="{573E852E-11E9-49AF-A488-764EECB1C7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7629C0C-BA6F-421D-8DD5-757D61E84701}" type="pres">
      <dgm:prSet presAssocID="{338BAF76-1216-4C41-B5B9-2028E007DE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F186BC-0C9C-4F2B-9607-C2D11B6225FB}" type="pres">
      <dgm:prSet presAssocID="{DD622887-6727-4F7F-B4F1-03EDBEBFDB5F}" presName="spacer" presStyleCnt="0"/>
      <dgm:spPr/>
    </dgm:pt>
    <dgm:pt modelId="{00314045-9A83-4E09-8713-F7E3728A9A9A}" type="pres">
      <dgm:prSet presAssocID="{313970B0-3B91-4D07-80C3-03D8237FAD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41AF81-B2FB-4E12-B2B1-CD9ED3D4BA3B}" type="pres">
      <dgm:prSet presAssocID="{6407954F-85D9-4C3D-B6CE-D08463368A73}" presName="spacer" presStyleCnt="0"/>
      <dgm:spPr/>
    </dgm:pt>
    <dgm:pt modelId="{BC1C0465-0B81-4D3A-876A-1FD40C35FC57}" type="pres">
      <dgm:prSet presAssocID="{B01F5123-5FAA-4681-B8AC-3710D49011B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D660CEE-569C-4A7F-9469-6D484FBE88D6}" type="presOf" srcId="{313970B0-3B91-4D07-80C3-03D8237FADC0}" destId="{00314045-9A83-4E09-8713-F7E3728A9A9A}" srcOrd="0" destOrd="0" presId="urn:microsoft.com/office/officeart/2005/8/layout/vList2"/>
    <dgm:cxn modelId="{B2703101-A362-4A4F-B24C-347DE05CD601}" type="presOf" srcId="{573E852E-11E9-49AF-A488-764EECB1C7ED}" destId="{AF7F0DF3-2286-495D-B55A-8DD53539B13E}" srcOrd="0" destOrd="0" presId="urn:microsoft.com/office/officeart/2005/8/layout/vList2"/>
    <dgm:cxn modelId="{45757DD6-A7ED-473A-9461-A1093D4EDE59}" srcId="{573E852E-11E9-49AF-A488-764EECB1C7ED}" destId="{B01F5123-5FAA-4681-B8AC-3710D49011B5}" srcOrd="2" destOrd="0" parTransId="{6318B47C-C51C-46B3-A64D-8B322F8839C0}" sibTransId="{EFBB02A5-4377-4A19-BC2D-7065EF93AFEF}"/>
    <dgm:cxn modelId="{593F980F-17E2-4856-89DF-F68D5A445B90}" srcId="{573E852E-11E9-49AF-A488-764EECB1C7ED}" destId="{338BAF76-1216-4C41-B5B9-2028E007DEE3}" srcOrd="0" destOrd="0" parTransId="{C249C625-75B8-4EDB-9652-DFEAC1349539}" sibTransId="{DD622887-6727-4F7F-B4F1-03EDBEBFDB5F}"/>
    <dgm:cxn modelId="{4DFBCB23-644C-4AC4-A208-299414AA9173}" type="presOf" srcId="{338BAF76-1216-4C41-B5B9-2028E007DEE3}" destId="{F7629C0C-BA6F-421D-8DD5-757D61E84701}" srcOrd="0" destOrd="0" presId="urn:microsoft.com/office/officeart/2005/8/layout/vList2"/>
    <dgm:cxn modelId="{2F33D961-18CC-4E87-837A-A2145EA66A2F}" srcId="{573E852E-11E9-49AF-A488-764EECB1C7ED}" destId="{313970B0-3B91-4D07-80C3-03D8237FADC0}" srcOrd="1" destOrd="0" parTransId="{9E6B2E23-E7D9-414E-B3CE-33E17B78354B}" sibTransId="{6407954F-85D9-4C3D-B6CE-D08463368A73}"/>
    <dgm:cxn modelId="{C28DE139-A7AB-4E3A-9AFA-205E2F0AFCDE}" type="presOf" srcId="{B01F5123-5FAA-4681-B8AC-3710D49011B5}" destId="{BC1C0465-0B81-4D3A-876A-1FD40C35FC57}" srcOrd="0" destOrd="0" presId="urn:microsoft.com/office/officeart/2005/8/layout/vList2"/>
    <dgm:cxn modelId="{0DB08209-3F55-4801-9E24-FE6E7A45DD3B}" type="presParOf" srcId="{AF7F0DF3-2286-495D-B55A-8DD53539B13E}" destId="{F7629C0C-BA6F-421D-8DD5-757D61E84701}" srcOrd="0" destOrd="0" presId="urn:microsoft.com/office/officeart/2005/8/layout/vList2"/>
    <dgm:cxn modelId="{222B4C13-8851-48AB-B379-8B33CBFC9590}" type="presParOf" srcId="{AF7F0DF3-2286-495D-B55A-8DD53539B13E}" destId="{CAF186BC-0C9C-4F2B-9607-C2D11B6225FB}" srcOrd="1" destOrd="0" presId="urn:microsoft.com/office/officeart/2005/8/layout/vList2"/>
    <dgm:cxn modelId="{323EFCFF-6781-4135-BCD8-098BE1A2B3D0}" type="presParOf" srcId="{AF7F0DF3-2286-495D-B55A-8DD53539B13E}" destId="{00314045-9A83-4E09-8713-F7E3728A9A9A}" srcOrd="2" destOrd="0" presId="urn:microsoft.com/office/officeart/2005/8/layout/vList2"/>
    <dgm:cxn modelId="{30C56C1D-D1C8-46A6-986C-9BD92B582FC9}" type="presParOf" srcId="{AF7F0DF3-2286-495D-B55A-8DD53539B13E}" destId="{6941AF81-B2FB-4E12-B2B1-CD9ED3D4BA3B}" srcOrd="3" destOrd="0" presId="urn:microsoft.com/office/officeart/2005/8/layout/vList2"/>
    <dgm:cxn modelId="{743E3EED-1021-40AD-A999-9E2AE54D7EDD}" type="presParOf" srcId="{AF7F0DF3-2286-495D-B55A-8DD53539B13E}" destId="{BC1C0465-0B81-4D3A-876A-1FD40C35FC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E0E971-5E40-4D91-ABC2-3AC159EF663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980A40-6AA3-41A9-97B7-1B3FE1AA0B64}">
      <dgm:prSet/>
      <dgm:spPr/>
      <dgm:t>
        <a:bodyPr/>
        <a:lstStyle/>
        <a:p>
          <a:r>
            <a:rPr lang="hr-HR" dirty="0"/>
            <a:t>Mjesta pogodna za život - polisi</a:t>
          </a:r>
          <a:endParaRPr lang="en-US" dirty="0"/>
        </a:p>
      </dgm:t>
    </dgm:pt>
    <dgm:pt modelId="{697C9C39-EB0D-4C58-B9DC-E82D76F7AC83}" type="parTrans" cxnId="{74266A53-8D53-4A98-AEEC-83538B82F491}">
      <dgm:prSet/>
      <dgm:spPr/>
      <dgm:t>
        <a:bodyPr/>
        <a:lstStyle/>
        <a:p>
          <a:endParaRPr lang="en-US"/>
        </a:p>
      </dgm:t>
    </dgm:pt>
    <dgm:pt modelId="{6EC9BA7E-439A-4A50-AB19-91A6B34780CC}" type="sibTrans" cxnId="{74266A53-8D53-4A98-AEEC-83538B82F491}">
      <dgm:prSet/>
      <dgm:spPr/>
      <dgm:t>
        <a:bodyPr/>
        <a:lstStyle/>
        <a:p>
          <a:endParaRPr lang="en-US"/>
        </a:p>
      </dgm:t>
    </dgm:pt>
    <dgm:pt modelId="{D91117D9-6283-4F8C-92C7-5F9594243FAF}">
      <dgm:prSet/>
      <dgm:spPr/>
      <dgm:t>
        <a:bodyPr/>
        <a:lstStyle/>
        <a:p>
          <a:r>
            <a:rPr lang="hr-HR"/>
            <a:t>Razvoj trgovine </a:t>
          </a:r>
          <a:endParaRPr lang="en-US"/>
        </a:p>
      </dgm:t>
    </dgm:pt>
    <dgm:pt modelId="{2E1CD12F-7ACF-49A0-BA70-6DC4EDA773AF}" type="parTrans" cxnId="{E81F451C-64B1-4466-8079-4BAD0FD9128D}">
      <dgm:prSet/>
      <dgm:spPr/>
      <dgm:t>
        <a:bodyPr/>
        <a:lstStyle/>
        <a:p>
          <a:endParaRPr lang="en-US"/>
        </a:p>
      </dgm:t>
    </dgm:pt>
    <dgm:pt modelId="{E3333C53-9510-4D89-AFA3-0EE7935F1C3A}" type="sibTrans" cxnId="{E81F451C-64B1-4466-8079-4BAD0FD9128D}">
      <dgm:prSet/>
      <dgm:spPr/>
      <dgm:t>
        <a:bodyPr/>
        <a:lstStyle/>
        <a:p>
          <a:endParaRPr lang="en-US"/>
        </a:p>
      </dgm:t>
    </dgm:pt>
    <dgm:pt modelId="{416513E5-443D-4FB0-A9DD-D25E6AC3DA7F}">
      <dgm:prSet/>
      <dgm:spPr/>
      <dgm:t>
        <a:bodyPr/>
        <a:lstStyle/>
        <a:p>
          <a:r>
            <a:rPr lang="hr-HR"/>
            <a:t>Uzgoj vinove loze i maslina</a:t>
          </a:r>
          <a:endParaRPr lang="en-US"/>
        </a:p>
      </dgm:t>
    </dgm:pt>
    <dgm:pt modelId="{72E19AFC-560C-458A-9D1B-87C2DFC8576F}" type="parTrans" cxnId="{41DA3663-6C0E-4366-9F74-8E85573B5C51}">
      <dgm:prSet/>
      <dgm:spPr/>
      <dgm:t>
        <a:bodyPr/>
        <a:lstStyle/>
        <a:p>
          <a:endParaRPr lang="en-US"/>
        </a:p>
      </dgm:t>
    </dgm:pt>
    <dgm:pt modelId="{EBF8CBBB-1B1D-4211-B7E0-6FF7212C5158}" type="sibTrans" cxnId="{41DA3663-6C0E-4366-9F74-8E85573B5C51}">
      <dgm:prSet/>
      <dgm:spPr/>
      <dgm:t>
        <a:bodyPr/>
        <a:lstStyle/>
        <a:p>
          <a:endParaRPr lang="en-US"/>
        </a:p>
      </dgm:t>
    </dgm:pt>
    <dgm:pt modelId="{2A6F6ADB-1271-4EBF-9F2D-468E6FF87F65}">
      <dgm:prSet/>
      <dgm:spPr/>
      <dgm:t>
        <a:bodyPr/>
        <a:lstStyle/>
        <a:p>
          <a:r>
            <a:rPr lang="hr-HR"/>
            <a:t>Stočarstvo i ribarstvo</a:t>
          </a:r>
          <a:endParaRPr lang="en-US"/>
        </a:p>
      </dgm:t>
    </dgm:pt>
    <dgm:pt modelId="{68A2C662-42F4-40E1-ACD6-902A4CB98E4B}" type="parTrans" cxnId="{A04F5825-0BEC-4AE2-9EAC-CE59058D7B40}">
      <dgm:prSet/>
      <dgm:spPr/>
      <dgm:t>
        <a:bodyPr/>
        <a:lstStyle/>
        <a:p>
          <a:endParaRPr lang="en-US"/>
        </a:p>
      </dgm:t>
    </dgm:pt>
    <dgm:pt modelId="{D2F0F0AA-A110-4DC6-9EC5-5EFA7E23CB40}" type="sibTrans" cxnId="{A04F5825-0BEC-4AE2-9EAC-CE59058D7B40}">
      <dgm:prSet/>
      <dgm:spPr/>
      <dgm:t>
        <a:bodyPr/>
        <a:lstStyle/>
        <a:p>
          <a:endParaRPr lang="en-US"/>
        </a:p>
      </dgm:t>
    </dgm:pt>
    <dgm:pt modelId="{28637D49-6BCB-4D8A-87FE-338525903DE7}">
      <dgm:prSet/>
      <dgm:spPr/>
      <dgm:t>
        <a:bodyPr/>
        <a:lstStyle/>
        <a:p>
          <a:r>
            <a:rPr lang="hr-HR"/>
            <a:t>Pomorstvo</a:t>
          </a:r>
          <a:endParaRPr lang="en-US"/>
        </a:p>
      </dgm:t>
    </dgm:pt>
    <dgm:pt modelId="{44A1EA3E-0D39-41DF-9996-D06F7658E5A5}" type="parTrans" cxnId="{CF50198D-ABC0-4F32-A6FF-924F7CB44710}">
      <dgm:prSet/>
      <dgm:spPr/>
      <dgm:t>
        <a:bodyPr/>
        <a:lstStyle/>
        <a:p>
          <a:endParaRPr lang="en-US"/>
        </a:p>
      </dgm:t>
    </dgm:pt>
    <dgm:pt modelId="{62497914-DB96-4953-B6DE-2AA034EB139F}" type="sibTrans" cxnId="{CF50198D-ABC0-4F32-A6FF-924F7CB44710}">
      <dgm:prSet/>
      <dgm:spPr/>
      <dgm:t>
        <a:bodyPr/>
        <a:lstStyle/>
        <a:p>
          <a:endParaRPr lang="en-US"/>
        </a:p>
      </dgm:t>
    </dgm:pt>
    <dgm:pt modelId="{BCD1AD16-EA59-4D63-A6E0-AA59299ECFDA}" type="pres">
      <dgm:prSet presAssocID="{CCE0E971-5E40-4D91-ABC2-3AC159EF66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65E17DF-97A2-413E-80DD-42F5AC6E1FE5}" type="pres">
      <dgm:prSet presAssocID="{1E980A40-6AA3-41A9-97B7-1B3FE1AA0B6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0B2910-5737-4C32-975D-8174711ED081}" type="pres">
      <dgm:prSet presAssocID="{6EC9BA7E-439A-4A50-AB19-91A6B34780CC}" presName="spacer" presStyleCnt="0"/>
      <dgm:spPr/>
    </dgm:pt>
    <dgm:pt modelId="{7CEC1D47-F3BF-4DCD-A54C-FC6A21855EDD}" type="pres">
      <dgm:prSet presAssocID="{D91117D9-6283-4F8C-92C7-5F9594243FA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B727D0-7C07-4604-843F-ABEA370BC137}" type="pres">
      <dgm:prSet presAssocID="{E3333C53-9510-4D89-AFA3-0EE7935F1C3A}" presName="spacer" presStyleCnt="0"/>
      <dgm:spPr/>
    </dgm:pt>
    <dgm:pt modelId="{B885F6AF-23B6-4436-9A8A-A9759759F8B6}" type="pres">
      <dgm:prSet presAssocID="{416513E5-443D-4FB0-A9DD-D25E6AC3DA7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225DC4-35F5-4082-B004-907EEB578D87}" type="pres">
      <dgm:prSet presAssocID="{EBF8CBBB-1B1D-4211-B7E0-6FF7212C5158}" presName="spacer" presStyleCnt="0"/>
      <dgm:spPr/>
    </dgm:pt>
    <dgm:pt modelId="{6483CBA0-6D62-4C26-BF3B-68E2D0EEBF56}" type="pres">
      <dgm:prSet presAssocID="{2A6F6ADB-1271-4EBF-9F2D-468E6FF87F6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B3887D-CD9A-4DBF-94AA-B1732AC717AC}" type="pres">
      <dgm:prSet presAssocID="{D2F0F0AA-A110-4DC6-9EC5-5EFA7E23CB40}" presName="spacer" presStyleCnt="0"/>
      <dgm:spPr/>
    </dgm:pt>
    <dgm:pt modelId="{1DDE4076-0826-423C-92D5-E97418A5B5B7}" type="pres">
      <dgm:prSet presAssocID="{28637D49-6BCB-4D8A-87FE-338525903DE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976DC4C-FF9E-4AB8-B54A-01D9AD709359}" type="presOf" srcId="{CCE0E971-5E40-4D91-ABC2-3AC159EF663F}" destId="{BCD1AD16-EA59-4D63-A6E0-AA59299ECFDA}" srcOrd="0" destOrd="0" presId="urn:microsoft.com/office/officeart/2005/8/layout/vList2"/>
    <dgm:cxn modelId="{95A3E14C-6223-4E54-AA77-C1F3ABA99138}" type="presOf" srcId="{2A6F6ADB-1271-4EBF-9F2D-468E6FF87F65}" destId="{6483CBA0-6D62-4C26-BF3B-68E2D0EEBF56}" srcOrd="0" destOrd="0" presId="urn:microsoft.com/office/officeart/2005/8/layout/vList2"/>
    <dgm:cxn modelId="{74266A53-8D53-4A98-AEEC-83538B82F491}" srcId="{CCE0E971-5E40-4D91-ABC2-3AC159EF663F}" destId="{1E980A40-6AA3-41A9-97B7-1B3FE1AA0B64}" srcOrd="0" destOrd="0" parTransId="{697C9C39-EB0D-4C58-B9DC-E82D76F7AC83}" sibTransId="{6EC9BA7E-439A-4A50-AB19-91A6B34780CC}"/>
    <dgm:cxn modelId="{A15B2269-0BAF-4814-9377-8F439AB8121F}" type="presOf" srcId="{D91117D9-6283-4F8C-92C7-5F9594243FAF}" destId="{7CEC1D47-F3BF-4DCD-A54C-FC6A21855EDD}" srcOrd="0" destOrd="0" presId="urn:microsoft.com/office/officeart/2005/8/layout/vList2"/>
    <dgm:cxn modelId="{34CA40D4-86B6-43EB-8A62-EE26D766B64C}" type="presOf" srcId="{416513E5-443D-4FB0-A9DD-D25E6AC3DA7F}" destId="{B885F6AF-23B6-4436-9A8A-A9759759F8B6}" srcOrd="0" destOrd="0" presId="urn:microsoft.com/office/officeart/2005/8/layout/vList2"/>
    <dgm:cxn modelId="{E81F451C-64B1-4466-8079-4BAD0FD9128D}" srcId="{CCE0E971-5E40-4D91-ABC2-3AC159EF663F}" destId="{D91117D9-6283-4F8C-92C7-5F9594243FAF}" srcOrd="1" destOrd="0" parTransId="{2E1CD12F-7ACF-49A0-BA70-6DC4EDA773AF}" sibTransId="{E3333C53-9510-4D89-AFA3-0EE7935F1C3A}"/>
    <dgm:cxn modelId="{CF50198D-ABC0-4F32-A6FF-924F7CB44710}" srcId="{CCE0E971-5E40-4D91-ABC2-3AC159EF663F}" destId="{28637D49-6BCB-4D8A-87FE-338525903DE7}" srcOrd="4" destOrd="0" parTransId="{44A1EA3E-0D39-41DF-9996-D06F7658E5A5}" sibTransId="{62497914-DB96-4953-B6DE-2AA034EB139F}"/>
    <dgm:cxn modelId="{A04F5825-0BEC-4AE2-9EAC-CE59058D7B40}" srcId="{CCE0E971-5E40-4D91-ABC2-3AC159EF663F}" destId="{2A6F6ADB-1271-4EBF-9F2D-468E6FF87F65}" srcOrd="3" destOrd="0" parTransId="{68A2C662-42F4-40E1-ACD6-902A4CB98E4B}" sibTransId="{D2F0F0AA-A110-4DC6-9EC5-5EFA7E23CB40}"/>
    <dgm:cxn modelId="{B6D46D45-76FD-45D8-B877-58ADB1A2602F}" type="presOf" srcId="{1E980A40-6AA3-41A9-97B7-1B3FE1AA0B64}" destId="{165E17DF-97A2-413E-80DD-42F5AC6E1FE5}" srcOrd="0" destOrd="0" presId="urn:microsoft.com/office/officeart/2005/8/layout/vList2"/>
    <dgm:cxn modelId="{41DA3663-6C0E-4366-9F74-8E85573B5C51}" srcId="{CCE0E971-5E40-4D91-ABC2-3AC159EF663F}" destId="{416513E5-443D-4FB0-A9DD-D25E6AC3DA7F}" srcOrd="2" destOrd="0" parTransId="{72E19AFC-560C-458A-9D1B-87C2DFC8576F}" sibTransId="{EBF8CBBB-1B1D-4211-B7E0-6FF7212C5158}"/>
    <dgm:cxn modelId="{54EB87E1-181D-4003-88C2-E10A8A93E6C8}" type="presOf" srcId="{28637D49-6BCB-4D8A-87FE-338525903DE7}" destId="{1DDE4076-0826-423C-92D5-E97418A5B5B7}" srcOrd="0" destOrd="0" presId="urn:microsoft.com/office/officeart/2005/8/layout/vList2"/>
    <dgm:cxn modelId="{3BA49CB3-1C4C-4CA6-ADB3-8DE44F4B641F}" type="presParOf" srcId="{BCD1AD16-EA59-4D63-A6E0-AA59299ECFDA}" destId="{165E17DF-97A2-413E-80DD-42F5AC6E1FE5}" srcOrd="0" destOrd="0" presId="urn:microsoft.com/office/officeart/2005/8/layout/vList2"/>
    <dgm:cxn modelId="{F0EFBF38-7F4A-400A-B435-EB8E70E2F002}" type="presParOf" srcId="{BCD1AD16-EA59-4D63-A6E0-AA59299ECFDA}" destId="{6B0B2910-5737-4C32-975D-8174711ED081}" srcOrd="1" destOrd="0" presId="urn:microsoft.com/office/officeart/2005/8/layout/vList2"/>
    <dgm:cxn modelId="{F699AEFF-1408-4B74-A22E-E46522144D12}" type="presParOf" srcId="{BCD1AD16-EA59-4D63-A6E0-AA59299ECFDA}" destId="{7CEC1D47-F3BF-4DCD-A54C-FC6A21855EDD}" srcOrd="2" destOrd="0" presId="urn:microsoft.com/office/officeart/2005/8/layout/vList2"/>
    <dgm:cxn modelId="{BB62E2D4-0989-46FB-86C4-08F0DCC0639A}" type="presParOf" srcId="{BCD1AD16-EA59-4D63-A6E0-AA59299ECFDA}" destId="{ECB727D0-7C07-4604-843F-ABEA370BC137}" srcOrd="3" destOrd="0" presId="urn:microsoft.com/office/officeart/2005/8/layout/vList2"/>
    <dgm:cxn modelId="{0575E4CF-2A8E-4633-A7AA-2CC6C9556622}" type="presParOf" srcId="{BCD1AD16-EA59-4D63-A6E0-AA59299ECFDA}" destId="{B885F6AF-23B6-4436-9A8A-A9759759F8B6}" srcOrd="4" destOrd="0" presId="urn:microsoft.com/office/officeart/2005/8/layout/vList2"/>
    <dgm:cxn modelId="{E1D76B95-639E-411C-918B-125FFD6DDF30}" type="presParOf" srcId="{BCD1AD16-EA59-4D63-A6E0-AA59299ECFDA}" destId="{23225DC4-35F5-4082-B004-907EEB578D87}" srcOrd="5" destOrd="0" presId="urn:microsoft.com/office/officeart/2005/8/layout/vList2"/>
    <dgm:cxn modelId="{255FF1B7-C876-4266-9A19-284A84DF2196}" type="presParOf" srcId="{BCD1AD16-EA59-4D63-A6E0-AA59299ECFDA}" destId="{6483CBA0-6D62-4C26-BF3B-68E2D0EEBF56}" srcOrd="6" destOrd="0" presId="urn:microsoft.com/office/officeart/2005/8/layout/vList2"/>
    <dgm:cxn modelId="{34AAE0F2-B3ED-481E-BE71-43D6502F95E5}" type="presParOf" srcId="{BCD1AD16-EA59-4D63-A6E0-AA59299ECFDA}" destId="{8FB3887D-CD9A-4DBF-94AA-B1732AC717AC}" srcOrd="7" destOrd="0" presId="urn:microsoft.com/office/officeart/2005/8/layout/vList2"/>
    <dgm:cxn modelId="{508FBCCD-3FCE-4E4E-A9AB-01650E766203}" type="presParOf" srcId="{BCD1AD16-EA59-4D63-A6E0-AA59299ECFDA}" destId="{1DDE4076-0826-423C-92D5-E97418A5B5B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0A66A0-26BA-4341-B51B-C35ACF49077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9F3601-EE20-46C0-B0B3-7F17013B4032}">
      <dgm:prSet custT="1"/>
      <dgm:spPr/>
      <dgm:t>
        <a:bodyPr/>
        <a:lstStyle/>
        <a:p>
          <a:pPr algn="just"/>
          <a:r>
            <a:rPr lang="hr-HR" sz="2400" dirty="0"/>
            <a:t>Polis – područje grada i sela u okolici</a:t>
          </a:r>
          <a:endParaRPr lang="en-US" sz="2400" dirty="0"/>
        </a:p>
      </dgm:t>
    </dgm:pt>
    <dgm:pt modelId="{88AD753D-02CC-4FB1-B856-F33D009F4D8F}" type="parTrans" cxnId="{94D5C37F-41DC-465A-A351-CD49EA4E9491}">
      <dgm:prSet/>
      <dgm:spPr/>
      <dgm:t>
        <a:bodyPr/>
        <a:lstStyle/>
        <a:p>
          <a:endParaRPr lang="en-US"/>
        </a:p>
      </dgm:t>
    </dgm:pt>
    <dgm:pt modelId="{E363E01C-3A42-4365-B396-43DF3FEE0EF6}" type="sibTrans" cxnId="{94D5C37F-41DC-465A-A351-CD49EA4E9491}">
      <dgm:prSet/>
      <dgm:spPr/>
      <dgm:t>
        <a:bodyPr/>
        <a:lstStyle/>
        <a:p>
          <a:endParaRPr lang="en-US"/>
        </a:p>
      </dgm:t>
    </dgm:pt>
    <dgm:pt modelId="{2DE4EF11-ED57-4B11-A408-9255C5031B41}">
      <dgm:prSet custT="1"/>
      <dgm:spPr/>
      <dgm:t>
        <a:bodyPr/>
        <a:lstStyle/>
        <a:p>
          <a:pPr algn="just"/>
          <a:r>
            <a:rPr lang="hr-HR" sz="2400" dirty="0"/>
            <a:t>Akropola, gradska utvrda okružena zidinama</a:t>
          </a:r>
          <a:endParaRPr lang="en-US" sz="2400" dirty="0"/>
        </a:p>
      </dgm:t>
    </dgm:pt>
    <dgm:pt modelId="{AA2595AA-6A7B-4D44-B26B-41B527D14B2D}" type="parTrans" cxnId="{8B935D94-C531-4B3B-B58D-6F06311A35DA}">
      <dgm:prSet/>
      <dgm:spPr/>
      <dgm:t>
        <a:bodyPr/>
        <a:lstStyle/>
        <a:p>
          <a:endParaRPr lang="en-US"/>
        </a:p>
      </dgm:t>
    </dgm:pt>
    <dgm:pt modelId="{82FB717E-DEC6-4934-802C-BE71DA219CFC}" type="sibTrans" cxnId="{8B935D94-C531-4B3B-B58D-6F06311A35DA}">
      <dgm:prSet/>
      <dgm:spPr/>
      <dgm:t>
        <a:bodyPr/>
        <a:lstStyle/>
        <a:p>
          <a:endParaRPr lang="en-US"/>
        </a:p>
      </dgm:t>
    </dgm:pt>
    <dgm:pt modelId="{6A86BA88-DC52-4BC7-BDD2-CF4E0B4A1C95}">
      <dgm:prSet custT="1"/>
      <dgm:spPr/>
      <dgm:t>
        <a:bodyPr/>
        <a:lstStyle/>
        <a:p>
          <a:r>
            <a:rPr lang="hr-HR" sz="2400" dirty="0"/>
            <a:t>Agora, gradski trg</a:t>
          </a:r>
          <a:endParaRPr lang="en-US" sz="2400" dirty="0"/>
        </a:p>
      </dgm:t>
    </dgm:pt>
    <dgm:pt modelId="{9966EBCC-7542-4226-A523-95CD9D99BE5E}" type="parTrans" cxnId="{F6464F9F-F764-429A-9447-81A89FD3D58B}">
      <dgm:prSet/>
      <dgm:spPr/>
      <dgm:t>
        <a:bodyPr/>
        <a:lstStyle/>
        <a:p>
          <a:endParaRPr lang="en-US"/>
        </a:p>
      </dgm:t>
    </dgm:pt>
    <dgm:pt modelId="{ACA91BC2-C37F-4600-8102-3699B5C46EE7}" type="sibTrans" cxnId="{F6464F9F-F764-429A-9447-81A89FD3D58B}">
      <dgm:prSet/>
      <dgm:spPr/>
      <dgm:t>
        <a:bodyPr/>
        <a:lstStyle/>
        <a:p>
          <a:endParaRPr lang="en-US"/>
        </a:p>
      </dgm:t>
    </dgm:pt>
    <dgm:pt modelId="{03D54A7A-04C2-456D-8926-E499BB7E0D13}">
      <dgm:prSet custT="1"/>
      <dgm:spPr/>
      <dgm:t>
        <a:bodyPr/>
        <a:lstStyle/>
        <a:p>
          <a:r>
            <a:rPr lang="hr-HR" sz="2400" dirty="0"/>
            <a:t>Vježbalište i kazalište</a:t>
          </a:r>
          <a:endParaRPr lang="en-US" sz="2400" dirty="0"/>
        </a:p>
      </dgm:t>
    </dgm:pt>
    <dgm:pt modelId="{85492A55-46C9-4327-934B-502E3C699900}" type="parTrans" cxnId="{53D5EF4C-A721-4838-9A77-C0749F2E9893}">
      <dgm:prSet/>
      <dgm:spPr/>
      <dgm:t>
        <a:bodyPr/>
        <a:lstStyle/>
        <a:p>
          <a:endParaRPr lang="en-US"/>
        </a:p>
      </dgm:t>
    </dgm:pt>
    <dgm:pt modelId="{87FF5138-2C31-4C8F-9546-EF51557962E9}" type="sibTrans" cxnId="{53D5EF4C-A721-4838-9A77-C0749F2E9893}">
      <dgm:prSet/>
      <dgm:spPr/>
      <dgm:t>
        <a:bodyPr/>
        <a:lstStyle/>
        <a:p>
          <a:endParaRPr lang="en-US"/>
        </a:p>
      </dgm:t>
    </dgm:pt>
    <dgm:pt modelId="{416AD22B-C9BB-41DE-8275-A52219ED41F4}">
      <dgm:prSet custT="1"/>
      <dgm:spPr/>
      <dgm:t>
        <a:bodyPr/>
        <a:lstStyle/>
        <a:p>
          <a:r>
            <a:rPr lang="hr-HR" sz="2400" dirty="0"/>
            <a:t>Obrti i trgovina</a:t>
          </a:r>
          <a:endParaRPr lang="en-US" sz="2400" dirty="0"/>
        </a:p>
      </dgm:t>
    </dgm:pt>
    <dgm:pt modelId="{69879FAB-5C02-454D-914B-95BFE730D389}" type="parTrans" cxnId="{D825A37B-6150-408A-998F-387639DB4FC0}">
      <dgm:prSet/>
      <dgm:spPr/>
      <dgm:t>
        <a:bodyPr/>
        <a:lstStyle/>
        <a:p>
          <a:endParaRPr lang="en-US"/>
        </a:p>
      </dgm:t>
    </dgm:pt>
    <dgm:pt modelId="{AA3EC3EE-0265-4EF9-ADCB-C515CA5285A2}" type="sibTrans" cxnId="{D825A37B-6150-408A-998F-387639DB4FC0}">
      <dgm:prSet/>
      <dgm:spPr/>
      <dgm:t>
        <a:bodyPr/>
        <a:lstStyle/>
        <a:p>
          <a:endParaRPr lang="en-US"/>
        </a:p>
      </dgm:t>
    </dgm:pt>
    <dgm:pt modelId="{E6DD3CCE-6111-409E-93BC-3550318B47B3}" type="pres">
      <dgm:prSet presAssocID="{4A0A66A0-26BA-4341-B51B-C35ACF4907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D76115F-26F6-4674-ACD9-3713992A36E4}" type="pres">
      <dgm:prSet presAssocID="{F59F3601-EE20-46C0-B0B3-7F17013B403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A06F31-9C6F-45A7-B5B1-38CCB6917388}" type="pres">
      <dgm:prSet presAssocID="{E363E01C-3A42-4365-B396-43DF3FEE0EF6}" presName="spacer" presStyleCnt="0"/>
      <dgm:spPr/>
    </dgm:pt>
    <dgm:pt modelId="{D61DE270-BC4C-4D58-B0B4-9120651D227B}" type="pres">
      <dgm:prSet presAssocID="{2DE4EF11-ED57-4B11-A408-9255C5031B4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7F6C71-3998-47E7-A7B3-CECEA1F62CBD}" type="pres">
      <dgm:prSet presAssocID="{82FB717E-DEC6-4934-802C-BE71DA219CFC}" presName="spacer" presStyleCnt="0"/>
      <dgm:spPr/>
    </dgm:pt>
    <dgm:pt modelId="{BF8967F7-0294-4255-BD9B-5012EAD30154}" type="pres">
      <dgm:prSet presAssocID="{6A86BA88-DC52-4BC7-BDD2-CF4E0B4A1C9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DC3EF5-F6DC-4BD1-8AF1-21B09CE01645}" type="pres">
      <dgm:prSet presAssocID="{ACA91BC2-C37F-4600-8102-3699B5C46EE7}" presName="spacer" presStyleCnt="0"/>
      <dgm:spPr/>
    </dgm:pt>
    <dgm:pt modelId="{4F0B83F9-2F19-4506-BBBA-1899801E8B0C}" type="pres">
      <dgm:prSet presAssocID="{03D54A7A-04C2-456D-8926-E499BB7E0D1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D6C33B-EF44-4134-949F-5DC5DB920C5C}" type="pres">
      <dgm:prSet presAssocID="{87FF5138-2C31-4C8F-9546-EF51557962E9}" presName="spacer" presStyleCnt="0"/>
      <dgm:spPr/>
    </dgm:pt>
    <dgm:pt modelId="{90B80C34-32EE-43BA-BDBB-9074ADABBFD2}" type="pres">
      <dgm:prSet presAssocID="{416AD22B-C9BB-41DE-8275-A52219ED41F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4D5C37F-41DC-465A-A351-CD49EA4E9491}" srcId="{4A0A66A0-26BA-4341-B51B-C35ACF49077C}" destId="{F59F3601-EE20-46C0-B0B3-7F17013B4032}" srcOrd="0" destOrd="0" parTransId="{88AD753D-02CC-4FB1-B856-F33D009F4D8F}" sibTransId="{E363E01C-3A42-4365-B396-43DF3FEE0EF6}"/>
    <dgm:cxn modelId="{89A43BD9-FCA2-4064-9F89-03A3217D120B}" type="presOf" srcId="{416AD22B-C9BB-41DE-8275-A52219ED41F4}" destId="{90B80C34-32EE-43BA-BDBB-9074ADABBFD2}" srcOrd="0" destOrd="0" presId="urn:microsoft.com/office/officeart/2005/8/layout/vList2"/>
    <dgm:cxn modelId="{204FFE53-643B-49D0-8453-2303070E0E65}" type="presOf" srcId="{4A0A66A0-26BA-4341-B51B-C35ACF49077C}" destId="{E6DD3CCE-6111-409E-93BC-3550318B47B3}" srcOrd="0" destOrd="0" presId="urn:microsoft.com/office/officeart/2005/8/layout/vList2"/>
    <dgm:cxn modelId="{53D5EF4C-A721-4838-9A77-C0749F2E9893}" srcId="{4A0A66A0-26BA-4341-B51B-C35ACF49077C}" destId="{03D54A7A-04C2-456D-8926-E499BB7E0D13}" srcOrd="3" destOrd="0" parTransId="{85492A55-46C9-4327-934B-502E3C699900}" sibTransId="{87FF5138-2C31-4C8F-9546-EF51557962E9}"/>
    <dgm:cxn modelId="{8B935D94-C531-4B3B-B58D-6F06311A35DA}" srcId="{4A0A66A0-26BA-4341-B51B-C35ACF49077C}" destId="{2DE4EF11-ED57-4B11-A408-9255C5031B41}" srcOrd="1" destOrd="0" parTransId="{AA2595AA-6A7B-4D44-B26B-41B527D14B2D}" sibTransId="{82FB717E-DEC6-4934-802C-BE71DA219CFC}"/>
    <dgm:cxn modelId="{F6464F9F-F764-429A-9447-81A89FD3D58B}" srcId="{4A0A66A0-26BA-4341-B51B-C35ACF49077C}" destId="{6A86BA88-DC52-4BC7-BDD2-CF4E0B4A1C95}" srcOrd="2" destOrd="0" parTransId="{9966EBCC-7542-4226-A523-95CD9D99BE5E}" sibTransId="{ACA91BC2-C37F-4600-8102-3699B5C46EE7}"/>
    <dgm:cxn modelId="{D825A37B-6150-408A-998F-387639DB4FC0}" srcId="{4A0A66A0-26BA-4341-B51B-C35ACF49077C}" destId="{416AD22B-C9BB-41DE-8275-A52219ED41F4}" srcOrd="4" destOrd="0" parTransId="{69879FAB-5C02-454D-914B-95BFE730D389}" sibTransId="{AA3EC3EE-0265-4EF9-ADCB-C515CA5285A2}"/>
    <dgm:cxn modelId="{0802E667-CD9F-4C2B-ACE7-389109690F62}" type="presOf" srcId="{2DE4EF11-ED57-4B11-A408-9255C5031B41}" destId="{D61DE270-BC4C-4D58-B0B4-9120651D227B}" srcOrd="0" destOrd="0" presId="urn:microsoft.com/office/officeart/2005/8/layout/vList2"/>
    <dgm:cxn modelId="{3FAAA91B-C30A-48F5-B6BD-B85B8F3A2B3C}" type="presOf" srcId="{03D54A7A-04C2-456D-8926-E499BB7E0D13}" destId="{4F0B83F9-2F19-4506-BBBA-1899801E8B0C}" srcOrd="0" destOrd="0" presId="urn:microsoft.com/office/officeart/2005/8/layout/vList2"/>
    <dgm:cxn modelId="{1C196023-B954-44DB-8D51-39FB059C62FC}" type="presOf" srcId="{F59F3601-EE20-46C0-B0B3-7F17013B4032}" destId="{9D76115F-26F6-4674-ACD9-3713992A36E4}" srcOrd="0" destOrd="0" presId="urn:microsoft.com/office/officeart/2005/8/layout/vList2"/>
    <dgm:cxn modelId="{3F9222ED-99B9-4F86-BFF7-69A53ED549D7}" type="presOf" srcId="{6A86BA88-DC52-4BC7-BDD2-CF4E0B4A1C95}" destId="{BF8967F7-0294-4255-BD9B-5012EAD30154}" srcOrd="0" destOrd="0" presId="urn:microsoft.com/office/officeart/2005/8/layout/vList2"/>
    <dgm:cxn modelId="{FDDAFC5E-BD39-4A25-B2B7-D3E6968210F8}" type="presParOf" srcId="{E6DD3CCE-6111-409E-93BC-3550318B47B3}" destId="{9D76115F-26F6-4674-ACD9-3713992A36E4}" srcOrd="0" destOrd="0" presId="urn:microsoft.com/office/officeart/2005/8/layout/vList2"/>
    <dgm:cxn modelId="{8F951004-C0C7-4486-B251-EF0E583D906D}" type="presParOf" srcId="{E6DD3CCE-6111-409E-93BC-3550318B47B3}" destId="{3EA06F31-9C6F-45A7-B5B1-38CCB6917388}" srcOrd="1" destOrd="0" presId="urn:microsoft.com/office/officeart/2005/8/layout/vList2"/>
    <dgm:cxn modelId="{86704BA3-C940-4DED-9D10-658CAB1EA5F7}" type="presParOf" srcId="{E6DD3CCE-6111-409E-93BC-3550318B47B3}" destId="{D61DE270-BC4C-4D58-B0B4-9120651D227B}" srcOrd="2" destOrd="0" presId="urn:microsoft.com/office/officeart/2005/8/layout/vList2"/>
    <dgm:cxn modelId="{39230A29-9501-4267-A794-F3B3AAA806F3}" type="presParOf" srcId="{E6DD3CCE-6111-409E-93BC-3550318B47B3}" destId="{6D7F6C71-3998-47E7-A7B3-CECEA1F62CBD}" srcOrd="3" destOrd="0" presId="urn:microsoft.com/office/officeart/2005/8/layout/vList2"/>
    <dgm:cxn modelId="{E1372E02-EF07-48CB-9ACD-70B4F8F7920D}" type="presParOf" srcId="{E6DD3CCE-6111-409E-93BC-3550318B47B3}" destId="{BF8967F7-0294-4255-BD9B-5012EAD30154}" srcOrd="4" destOrd="0" presId="urn:microsoft.com/office/officeart/2005/8/layout/vList2"/>
    <dgm:cxn modelId="{279FF329-EFD5-47F1-8EB3-F7F74129E638}" type="presParOf" srcId="{E6DD3CCE-6111-409E-93BC-3550318B47B3}" destId="{B6DC3EF5-F6DC-4BD1-8AF1-21B09CE01645}" srcOrd="5" destOrd="0" presId="urn:microsoft.com/office/officeart/2005/8/layout/vList2"/>
    <dgm:cxn modelId="{320FA5E5-3F27-4206-B2C3-136982FAE79A}" type="presParOf" srcId="{E6DD3CCE-6111-409E-93BC-3550318B47B3}" destId="{4F0B83F9-2F19-4506-BBBA-1899801E8B0C}" srcOrd="6" destOrd="0" presId="urn:microsoft.com/office/officeart/2005/8/layout/vList2"/>
    <dgm:cxn modelId="{1E56B948-9E7B-4343-94D2-D1D0572883AE}" type="presParOf" srcId="{E6DD3CCE-6111-409E-93BC-3550318B47B3}" destId="{40D6C33B-EF44-4134-949F-5DC5DB920C5C}" srcOrd="7" destOrd="0" presId="urn:microsoft.com/office/officeart/2005/8/layout/vList2"/>
    <dgm:cxn modelId="{C9E384EE-9231-4D7B-80E0-DEE3FC5BB936}" type="presParOf" srcId="{E6DD3CCE-6111-409E-93BC-3550318B47B3}" destId="{90B80C34-32EE-43BA-BDBB-9074ADABBFD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25610E-EDFD-4FB3-8BC9-6F51DC60092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ABA343E-43D4-469A-8C8A-477915BE1822}">
      <dgm:prSet/>
      <dgm:spPr/>
      <dgm:t>
        <a:bodyPr/>
        <a:lstStyle/>
        <a:p>
          <a:r>
            <a:rPr lang="hr-HR" dirty="0" err="1"/>
            <a:t>Ahejci</a:t>
          </a:r>
          <a:r>
            <a:rPr lang="hr-HR" dirty="0"/>
            <a:t>, poluotok Peloponez</a:t>
          </a:r>
          <a:endParaRPr lang="en-US" dirty="0"/>
        </a:p>
      </dgm:t>
    </dgm:pt>
    <dgm:pt modelId="{82F5565B-154C-4891-AB55-B5799707C7B6}" type="parTrans" cxnId="{1A612894-C122-4C24-A29F-E5BB31CDC914}">
      <dgm:prSet/>
      <dgm:spPr/>
      <dgm:t>
        <a:bodyPr/>
        <a:lstStyle/>
        <a:p>
          <a:endParaRPr lang="en-US"/>
        </a:p>
      </dgm:t>
    </dgm:pt>
    <dgm:pt modelId="{1C56281A-893A-463E-91BE-FAC484DFDC1A}" type="sibTrans" cxnId="{1A612894-C122-4C24-A29F-E5BB31CDC914}">
      <dgm:prSet/>
      <dgm:spPr/>
      <dgm:t>
        <a:bodyPr/>
        <a:lstStyle/>
        <a:p>
          <a:endParaRPr lang="en-US"/>
        </a:p>
      </dgm:t>
    </dgm:pt>
    <dgm:pt modelId="{DE992A6A-3AE0-433A-9078-865B3387E88A}">
      <dgm:prSet/>
      <dgm:spPr/>
      <dgm:t>
        <a:bodyPr/>
        <a:lstStyle/>
        <a:p>
          <a:r>
            <a:rPr lang="hr-HR"/>
            <a:t>Mikenska kultura</a:t>
          </a:r>
          <a:endParaRPr lang="en-US"/>
        </a:p>
      </dgm:t>
    </dgm:pt>
    <dgm:pt modelId="{C2E0DEE2-6E5D-4760-B98D-2056B5B7B9DA}" type="parTrans" cxnId="{2860FD81-43BC-4245-A0FB-70521CA15B2C}">
      <dgm:prSet/>
      <dgm:spPr/>
      <dgm:t>
        <a:bodyPr/>
        <a:lstStyle/>
        <a:p>
          <a:endParaRPr lang="en-US"/>
        </a:p>
      </dgm:t>
    </dgm:pt>
    <dgm:pt modelId="{984367AC-CE44-47B7-9B93-155166694077}" type="sibTrans" cxnId="{2860FD81-43BC-4245-A0FB-70521CA15B2C}">
      <dgm:prSet/>
      <dgm:spPr/>
      <dgm:t>
        <a:bodyPr/>
        <a:lstStyle/>
        <a:p>
          <a:endParaRPr lang="en-US"/>
        </a:p>
      </dgm:t>
    </dgm:pt>
    <dgm:pt modelId="{A41520E2-0C96-4E43-8E9C-AF2656C3A62D}">
      <dgm:prSet/>
      <dgm:spPr/>
      <dgm:t>
        <a:bodyPr/>
        <a:lstStyle/>
        <a:p>
          <a:r>
            <a:rPr lang="hr-HR"/>
            <a:t>Vlast aristokracije</a:t>
          </a:r>
          <a:endParaRPr lang="en-US"/>
        </a:p>
      </dgm:t>
    </dgm:pt>
    <dgm:pt modelId="{1EB6DB0E-C6C7-42E7-A5EE-174685F2694B}" type="parTrans" cxnId="{6CE767BF-3103-47DA-A944-ED944B17160D}">
      <dgm:prSet/>
      <dgm:spPr/>
      <dgm:t>
        <a:bodyPr/>
        <a:lstStyle/>
        <a:p>
          <a:endParaRPr lang="en-US"/>
        </a:p>
      </dgm:t>
    </dgm:pt>
    <dgm:pt modelId="{654412AA-604D-4FFE-8D21-FAAE76F17D77}" type="sibTrans" cxnId="{6CE767BF-3103-47DA-A944-ED944B17160D}">
      <dgm:prSet/>
      <dgm:spPr/>
      <dgm:t>
        <a:bodyPr/>
        <a:lstStyle/>
        <a:p>
          <a:endParaRPr lang="en-US"/>
        </a:p>
      </dgm:t>
    </dgm:pt>
    <dgm:pt modelId="{63434D62-C372-48DE-A00B-C761163268D5}">
      <dgm:prSet/>
      <dgm:spPr/>
      <dgm:t>
        <a:bodyPr/>
        <a:lstStyle/>
        <a:p>
          <a:r>
            <a:rPr lang="hr-HR"/>
            <a:t>Obrtnici i graditelji</a:t>
          </a:r>
          <a:endParaRPr lang="en-US"/>
        </a:p>
      </dgm:t>
    </dgm:pt>
    <dgm:pt modelId="{D4708EBE-A675-47C5-A218-A8B33C0B470C}" type="parTrans" cxnId="{B1A7A4C0-7A3A-422C-B9B4-3A0F69266589}">
      <dgm:prSet/>
      <dgm:spPr/>
      <dgm:t>
        <a:bodyPr/>
        <a:lstStyle/>
        <a:p>
          <a:endParaRPr lang="en-US"/>
        </a:p>
      </dgm:t>
    </dgm:pt>
    <dgm:pt modelId="{5EF5F970-AE91-47FF-9969-7CC9E873C748}" type="sibTrans" cxnId="{B1A7A4C0-7A3A-422C-B9B4-3A0F69266589}">
      <dgm:prSet/>
      <dgm:spPr/>
      <dgm:t>
        <a:bodyPr/>
        <a:lstStyle/>
        <a:p>
          <a:endParaRPr lang="en-US"/>
        </a:p>
      </dgm:t>
    </dgm:pt>
    <dgm:pt modelId="{A5CCA08A-EDC9-46EC-A4C3-F5B3D36B4D74}">
      <dgm:prSet/>
      <dgm:spPr/>
      <dgm:t>
        <a:bodyPr/>
        <a:lstStyle/>
        <a:p>
          <a:r>
            <a:rPr lang="hr-HR"/>
            <a:t>Poljoprivrednici i stočari</a:t>
          </a:r>
          <a:endParaRPr lang="en-US"/>
        </a:p>
      </dgm:t>
    </dgm:pt>
    <dgm:pt modelId="{C3E17767-70A6-4E29-853A-A08DCBA607E2}" type="parTrans" cxnId="{70E2215E-933E-4995-A795-151959517333}">
      <dgm:prSet/>
      <dgm:spPr/>
      <dgm:t>
        <a:bodyPr/>
        <a:lstStyle/>
        <a:p>
          <a:endParaRPr lang="en-US"/>
        </a:p>
      </dgm:t>
    </dgm:pt>
    <dgm:pt modelId="{49F5B525-AA8C-466F-A597-D80AD33EF44D}" type="sibTrans" cxnId="{70E2215E-933E-4995-A795-151959517333}">
      <dgm:prSet/>
      <dgm:spPr/>
      <dgm:t>
        <a:bodyPr/>
        <a:lstStyle/>
        <a:p>
          <a:endParaRPr lang="en-US"/>
        </a:p>
      </dgm:t>
    </dgm:pt>
    <dgm:pt modelId="{10DD3754-0F4A-4469-95E2-2473C15A7DBE}" type="pres">
      <dgm:prSet presAssocID="{C325610E-EDFD-4FB3-8BC9-6F51DC6009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CD2592B-0E48-42C5-9689-237C66B3E4F3}" type="pres">
      <dgm:prSet presAssocID="{4ABA343E-43D4-469A-8C8A-477915BE182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09C004-DD68-437A-94AC-4D6840960986}" type="pres">
      <dgm:prSet presAssocID="{1C56281A-893A-463E-91BE-FAC484DFDC1A}" presName="spacer" presStyleCnt="0"/>
      <dgm:spPr/>
    </dgm:pt>
    <dgm:pt modelId="{71CCEF6E-4130-4F1A-A2BA-65540F24E9EC}" type="pres">
      <dgm:prSet presAssocID="{DE992A6A-3AE0-433A-9078-865B3387E88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CE1092-84B8-4EB6-A48B-EDACFA100733}" type="pres">
      <dgm:prSet presAssocID="{984367AC-CE44-47B7-9B93-155166694077}" presName="spacer" presStyleCnt="0"/>
      <dgm:spPr/>
    </dgm:pt>
    <dgm:pt modelId="{CC0F0C41-C95F-4900-B049-F432CD42046F}" type="pres">
      <dgm:prSet presAssocID="{A41520E2-0C96-4E43-8E9C-AF2656C3A62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DFD6A8-67FA-4000-A5D5-1967D757242F}" type="pres">
      <dgm:prSet presAssocID="{654412AA-604D-4FFE-8D21-FAAE76F17D77}" presName="spacer" presStyleCnt="0"/>
      <dgm:spPr/>
    </dgm:pt>
    <dgm:pt modelId="{280D1491-A02D-456D-A048-FC1881F9FB77}" type="pres">
      <dgm:prSet presAssocID="{63434D62-C372-48DE-A00B-C761163268D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785708-BBBF-435B-B19D-BBF58F04DC96}" type="pres">
      <dgm:prSet presAssocID="{5EF5F970-AE91-47FF-9969-7CC9E873C748}" presName="spacer" presStyleCnt="0"/>
      <dgm:spPr/>
    </dgm:pt>
    <dgm:pt modelId="{55E8CB6A-5FD4-49DD-AC0C-5FD1518BFEAB}" type="pres">
      <dgm:prSet presAssocID="{A5CCA08A-EDC9-46EC-A4C3-F5B3D36B4D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07A3FC7-A656-4D88-BFC3-0C2E770F3CFB}" type="presOf" srcId="{A41520E2-0C96-4E43-8E9C-AF2656C3A62D}" destId="{CC0F0C41-C95F-4900-B049-F432CD42046F}" srcOrd="0" destOrd="0" presId="urn:microsoft.com/office/officeart/2005/8/layout/vList2"/>
    <dgm:cxn modelId="{2860FD81-43BC-4245-A0FB-70521CA15B2C}" srcId="{C325610E-EDFD-4FB3-8BC9-6F51DC600928}" destId="{DE992A6A-3AE0-433A-9078-865B3387E88A}" srcOrd="1" destOrd="0" parTransId="{C2E0DEE2-6E5D-4760-B98D-2056B5B7B9DA}" sibTransId="{984367AC-CE44-47B7-9B93-155166694077}"/>
    <dgm:cxn modelId="{1A612894-C122-4C24-A29F-E5BB31CDC914}" srcId="{C325610E-EDFD-4FB3-8BC9-6F51DC600928}" destId="{4ABA343E-43D4-469A-8C8A-477915BE1822}" srcOrd="0" destOrd="0" parTransId="{82F5565B-154C-4891-AB55-B5799707C7B6}" sibTransId="{1C56281A-893A-463E-91BE-FAC484DFDC1A}"/>
    <dgm:cxn modelId="{39601C32-A101-41B4-B442-FAE8CB9ABC15}" type="presOf" srcId="{63434D62-C372-48DE-A00B-C761163268D5}" destId="{280D1491-A02D-456D-A048-FC1881F9FB77}" srcOrd="0" destOrd="0" presId="urn:microsoft.com/office/officeart/2005/8/layout/vList2"/>
    <dgm:cxn modelId="{70E2215E-933E-4995-A795-151959517333}" srcId="{C325610E-EDFD-4FB3-8BC9-6F51DC600928}" destId="{A5CCA08A-EDC9-46EC-A4C3-F5B3D36B4D74}" srcOrd="4" destOrd="0" parTransId="{C3E17767-70A6-4E29-853A-A08DCBA607E2}" sibTransId="{49F5B525-AA8C-466F-A597-D80AD33EF44D}"/>
    <dgm:cxn modelId="{88167464-05D9-4705-9124-BFBACE95658C}" type="presOf" srcId="{4ABA343E-43D4-469A-8C8A-477915BE1822}" destId="{ACD2592B-0E48-42C5-9689-237C66B3E4F3}" srcOrd="0" destOrd="0" presId="urn:microsoft.com/office/officeart/2005/8/layout/vList2"/>
    <dgm:cxn modelId="{B1A7A4C0-7A3A-422C-B9B4-3A0F69266589}" srcId="{C325610E-EDFD-4FB3-8BC9-6F51DC600928}" destId="{63434D62-C372-48DE-A00B-C761163268D5}" srcOrd="3" destOrd="0" parTransId="{D4708EBE-A675-47C5-A218-A8B33C0B470C}" sibTransId="{5EF5F970-AE91-47FF-9969-7CC9E873C748}"/>
    <dgm:cxn modelId="{B27E6214-3A67-4D5B-88C2-3EC0CFD21586}" type="presOf" srcId="{A5CCA08A-EDC9-46EC-A4C3-F5B3D36B4D74}" destId="{55E8CB6A-5FD4-49DD-AC0C-5FD1518BFEAB}" srcOrd="0" destOrd="0" presId="urn:microsoft.com/office/officeart/2005/8/layout/vList2"/>
    <dgm:cxn modelId="{6CE767BF-3103-47DA-A944-ED944B17160D}" srcId="{C325610E-EDFD-4FB3-8BC9-6F51DC600928}" destId="{A41520E2-0C96-4E43-8E9C-AF2656C3A62D}" srcOrd="2" destOrd="0" parTransId="{1EB6DB0E-C6C7-42E7-A5EE-174685F2694B}" sibTransId="{654412AA-604D-4FFE-8D21-FAAE76F17D77}"/>
    <dgm:cxn modelId="{9F625EB0-7700-4F77-BCFE-7E20800CDB77}" type="presOf" srcId="{DE992A6A-3AE0-433A-9078-865B3387E88A}" destId="{71CCEF6E-4130-4F1A-A2BA-65540F24E9EC}" srcOrd="0" destOrd="0" presId="urn:microsoft.com/office/officeart/2005/8/layout/vList2"/>
    <dgm:cxn modelId="{668FBA44-C86A-4606-878B-5E24594A57E2}" type="presOf" srcId="{C325610E-EDFD-4FB3-8BC9-6F51DC600928}" destId="{10DD3754-0F4A-4469-95E2-2473C15A7DBE}" srcOrd="0" destOrd="0" presId="urn:microsoft.com/office/officeart/2005/8/layout/vList2"/>
    <dgm:cxn modelId="{28B5540C-F5F5-486C-997D-F1346FFD90CA}" type="presParOf" srcId="{10DD3754-0F4A-4469-95E2-2473C15A7DBE}" destId="{ACD2592B-0E48-42C5-9689-237C66B3E4F3}" srcOrd="0" destOrd="0" presId="urn:microsoft.com/office/officeart/2005/8/layout/vList2"/>
    <dgm:cxn modelId="{5A441B2D-2621-4921-A516-6F6C572B9BB3}" type="presParOf" srcId="{10DD3754-0F4A-4469-95E2-2473C15A7DBE}" destId="{4209C004-DD68-437A-94AC-4D6840960986}" srcOrd="1" destOrd="0" presId="urn:microsoft.com/office/officeart/2005/8/layout/vList2"/>
    <dgm:cxn modelId="{4E2B962D-C9D5-4434-B8D7-E32670FF8B9A}" type="presParOf" srcId="{10DD3754-0F4A-4469-95E2-2473C15A7DBE}" destId="{71CCEF6E-4130-4F1A-A2BA-65540F24E9EC}" srcOrd="2" destOrd="0" presId="urn:microsoft.com/office/officeart/2005/8/layout/vList2"/>
    <dgm:cxn modelId="{D3220F41-A55E-4973-B3B5-481AA4A1045E}" type="presParOf" srcId="{10DD3754-0F4A-4469-95E2-2473C15A7DBE}" destId="{AECE1092-84B8-4EB6-A48B-EDACFA100733}" srcOrd="3" destOrd="0" presId="urn:microsoft.com/office/officeart/2005/8/layout/vList2"/>
    <dgm:cxn modelId="{F4EDB437-577A-4EE0-8981-50CFC5EAA828}" type="presParOf" srcId="{10DD3754-0F4A-4469-95E2-2473C15A7DBE}" destId="{CC0F0C41-C95F-4900-B049-F432CD42046F}" srcOrd="4" destOrd="0" presId="urn:microsoft.com/office/officeart/2005/8/layout/vList2"/>
    <dgm:cxn modelId="{07306569-83C9-4B4D-823C-8D5C9EAB921A}" type="presParOf" srcId="{10DD3754-0F4A-4469-95E2-2473C15A7DBE}" destId="{81DFD6A8-67FA-4000-A5D5-1967D757242F}" srcOrd="5" destOrd="0" presId="urn:microsoft.com/office/officeart/2005/8/layout/vList2"/>
    <dgm:cxn modelId="{0D82B18C-B039-4582-9EEB-EE5200E12AA2}" type="presParOf" srcId="{10DD3754-0F4A-4469-95E2-2473C15A7DBE}" destId="{280D1491-A02D-456D-A048-FC1881F9FB77}" srcOrd="6" destOrd="0" presId="urn:microsoft.com/office/officeart/2005/8/layout/vList2"/>
    <dgm:cxn modelId="{470EBFD5-EA65-4E1C-9C02-D639141D0ED2}" type="presParOf" srcId="{10DD3754-0F4A-4469-95E2-2473C15A7DBE}" destId="{9C785708-BBBF-435B-B19D-BBF58F04DC96}" srcOrd="7" destOrd="0" presId="urn:microsoft.com/office/officeart/2005/8/layout/vList2"/>
    <dgm:cxn modelId="{B1C7E682-C58D-4143-89AC-D363BA73ED30}" type="presParOf" srcId="{10DD3754-0F4A-4469-95E2-2473C15A7DBE}" destId="{55E8CB6A-5FD4-49DD-AC0C-5FD1518BFEA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2BABCC-7C83-4220-B3E6-019F9665C542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A86DB50-37D2-4E63-AD4A-D321D24CAFCC}">
      <dgm:prSet/>
      <dgm:spPr/>
      <dgm:t>
        <a:bodyPr/>
        <a:lstStyle/>
        <a:p>
          <a:r>
            <a:rPr lang="hr-HR" dirty="0"/>
            <a:t>- pogodan geografski položaj</a:t>
          </a:r>
          <a:endParaRPr lang="en-US" dirty="0"/>
        </a:p>
      </dgm:t>
    </dgm:pt>
    <dgm:pt modelId="{EE3923E2-7387-4283-80F7-0ECA91810C1A}" type="parTrans" cxnId="{5ABA01A9-3BE0-491D-85D6-71FA885893F0}">
      <dgm:prSet/>
      <dgm:spPr/>
      <dgm:t>
        <a:bodyPr/>
        <a:lstStyle/>
        <a:p>
          <a:endParaRPr lang="en-US"/>
        </a:p>
      </dgm:t>
    </dgm:pt>
    <dgm:pt modelId="{F92D69C0-281C-43CE-8318-4855CA1F1661}" type="sibTrans" cxnId="{5ABA01A9-3BE0-491D-85D6-71FA885893F0}">
      <dgm:prSet/>
      <dgm:spPr/>
      <dgm:t>
        <a:bodyPr/>
        <a:lstStyle/>
        <a:p>
          <a:endParaRPr lang="en-US"/>
        </a:p>
      </dgm:t>
    </dgm:pt>
    <dgm:pt modelId="{1505B948-0A04-4396-9EDD-4BBD6A63CC90}">
      <dgm:prSet/>
      <dgm:spPr/>
      <dgm:t>
        <a:bodyPr/>
        <a:lstStyle/>
        <a:p>
          <a:r>
            <a:rPr lang="hr-HR" dirty="0"/>
            <a:t>- gospodarski silno moćan grad</a:t>
          </a:r>
          <a:endParaRPr lang="en-US" dirty="0"/>
        </a:p>
      </dgm:t>
    </dgm:pt>
    <dgm:pt modelId="{0C77441A-7C9A-4302-A12E-69C7598EBC5D}" type="parTrans" cxnId="{63C3B508-B6AC-4E85-B2C9-60D23A641A61}">
      <dgm:prSet/>
      <dgm:spPr/>
      <dgm:t>
        <a:bodyPr/>
        <a:lstStyle/>
        <a:p>
          <a:endParaRPr lang="en-US"/>
        </a:p>
      </dgm:t>
    </dgm:pt>
    <dgm:pt modelId="{C1761583-A04D-4EEA-B069-A1FCB74A7397}" type="sibTrans" cxnId="{63C3B508-B6AC-4E85-B2C9-60D23A641A61}">
      <dgm:prSet/>
      <dgm:spPr/>
      <dgm:t>
        <a:bodyPr/>
        <a:lstStyle/>
        <a:p>
          <a:endParaRPr lang="en-US"/>
        </a:p>
      </dgm:t>
    </dgm:pt>
    <dgm:pt modelId="{8797EBEF-9A4E-42F4-A233-7DC9ADBC13C9}">
      <dgm:prSet/>
      <dgm:spPr/>
      <dgm:t>
        <a:bodyPr/>
        <a:lstStyle/>
        <a:p>
          <a:r>
            <a:rPr lang="hr-HR" dirty="0"/>
            <a:t>- razvijena trgovina, obrt tekstila i obradba metala</a:t>
          </a:r>
          <a:endParaRPr lang="en-US" dirty="0"/>
        </a:p>
      </dgm:t>
    </dgm:pt>
    <dgm:pt modelId="{0AD25C3B-8EB1-48FF-A35A-3642957F62BA}" type="parTrans" cxnId="{E0361FC0-8C49-432D-8F65-2A5559636CD8}">
      <dgm:prSet/>
      <dgm:spPr/>
      <dgm:t>
        <a:bodyPr/>
        <a:lstStyle/>
        <a:p>
          <a:endParaRPr lang="en-US"/>
        </a:p>
      </dgm:t>
    </dgm:pt>
    <dgm:pt modelId="{1F154448-250D-42EF-BDFD-1C8DA0ACDF50}" type="sibTrans" cxnId="{E0361FC0-8C49-432D-8F65-2A5559636CD8}">
      <dgm:prSet/>
      <dgm:spPr/>
      <dgm:t>
        <a:bodyPr/>
        <a:lstStyle/>
        <a:p>
          <a:endParaRPr lang="en-US"/>
        </a:p>
      </dgm:t>
    </dgm:pt>
    <dgm:pt modelId="{E2CA844E-3CA7-4C05-897C-400C2CE4BD0F}">
      <dgm:prSet/>
      <dgm:spPr/>
      <dgm:t>
        <a:bodyPr/>
        <a:lstStyle/>
        <a:p>
          <a:r>
            <a:rPr lang="hr-HR" dirty="0"/>
            <a:t>- vrhunac razvoja u II. tisućljeću pr. Krista</a:t>
          </a:r>
          <a:endParaRPr lang="en-US" dirty="0"/>
        </a:p>
      </dgm:t>
    </dgm:pt>
    <dgm:pt modelId="{9F2F2E81-2AD1-428B-9015-B8E7626D4CB6}" type="parTrans" cxnId="{DE593A62-D745-4DAC-BFC0-FD5416A8B554}">
      <dgm:prSet/>
      <dgm:spPr/>
      <dgm:t>
        <a:bodyPr/>
        <a:lstStyle/>
        <a:p>
          <a:endParaRPr lang="en-US"/>
        </a:p>
      </dgm:t>
    </dgm:pt>
    <dgm:pt modelId="{934B7ED4-AEE6-4867-B668-E4D418FF373F}" type="sibTrans" cxnId="{DE593A62-D745-4DAC-BFC0-FD5416A8B554}">
      <dgm:prSet/>
      <dgm:spPr/>
      <dgm:t>
        <a:bodyPr/>
        <a:lstStyle/>
        <a:p>
          <a:endParaRPr lang="en-US"/>
        </a:p>
      </dgm:t>
    </dgm:pt>
    <dgm:pt modelId="{BCC6A886-C49A-4EAD-96D9-9A6001D7D8B3}" type="pres">
      <dgm:prSet presAssocID="{A82BABCC-7C83-4220-B3E6-019F9665C5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CBAEA35D-1B6D-4930-9B51-D4F9493D2ECA}" type="pres">
      <dgm:prSet presAssocID="{1A86DB50-37D2-4E63-AD4A-D321D24CAFCC}" presName="thickLine" presStyleLbl="alignNode1" presStyleIdx="0" presStyleCnt="4"/>
      <dgm:spPr/>
    </dgm:pt>
    <dgm:pt modelId="{34BC273F-18F2-46F8-806E-0B1998275C4D}" type="pres">
      <dgm:prSet presAssocID="{1A86DB50-37D2-4E63-AD4A-D321D24CAFCC}" presName="horz1" presStyleCnt="0"/>
      <dgm:spPr/>
    </dgm:pt>
    <dgm:pt modelId="{2AA9B5E2-E7EE-4F81-9F8A-A23C7CE04385}" type="pres">
      <dgm:prSet presAssocID="{1A86DB50-37D2-4E63-AD4A-D321D24CAFCC}" presName="tx1" presStyleLbl="revTx" presStyleIdx="0" presStyleCnt="4"/>
      <dgm:spPr/>
      <dgm:t>
        <a:bodyPr/>
        <a:lstStyle/>
        <a:p>
          <a:endParaRPr lang="hr-HR"/>
        </a:p>
      </dgm:t>
    </dgm:pt>
    <dgm:pt modelId="{5B9B1E75-CA8C-4299-AB07-A965E0F25934}" type="pres">
      <dgm:prSet presAssocID="{1A86DB50-37D2-4E63-AD4A-D321D24CAFCC}" presName="vert1" presStyleCnt="0"/>
      <dgm:spPr/>
    </dgm:pt>
    <dgm:pt modelId="{C639A39E-1EAE-42DA-94A0-BBD212BC45AC}" type="pres">
      <dgm:prSet presAssocID="{1505B948-0A04-4396-9EDD-4BBD6A63CC90}" presName="thickLine" presStyleLbl="alignNode1" presStyleIdx="1" presStyleCnt="4"/>
      <dgm:spPr/>
    </dgm:pt>
    <dgm:pt modelId="{69EB4683-E2F4-41DC-9A38-9D57280CC8E1}" type="pres">
      <dgm:prSet presAssocID="{1505B948-0A04-4396-9EDD-4BBD6A63CC90}" presName="horz1" presStyleCnt="0"/>
      <dgm:spPr/>
    </dgm:pt>
    <dgm:pt modelId="{CB28CEEC-D9AE-44CE-A105-5294A22B2A9B}" type="pres">
      <dgm:prSet presAssocID="{1505B948-0A04-4396-9EDD-4BBD6A63CC90}" presName="tx1" presStyleLbl="revTx" presStyleIdx="1" presStyleCnt="4"/>
      <dgm:spPr/>
      <dgm:t>
        <a:bodyPr/>
        <a:lstStyle/>
        <a:p>
          <a:endParaRPr lang="hr-HR"/>
        </a:p>
      </dgm:t>
    </dgm:pt>
    <dgm:pt modelId="{A1FB0CB6-21D0-46A8-A9A8-B33DBCF33455}" type="pres">
      <dgm:prSet presAssocID="{1505B948-0A04-4396-9EDD-4BBD6A63CC90}" presName="vert1" presStyleCnt="0"/>
      <dgm:spPr/>
    </dgm:pt>
    <dgm:pt modelId="{867B14D9-E85C-4FB9-B12F-1F95FB96CA69}" type="pres">
      <dgm:prSet presAssocID="{8797EBEF-9A4E-42F4-A233-7DC9ADBC13C9}" presName="thickLine" presStyleLbl="alignNode1" presStyleIdx="2" presStyleCnt="4"/>
      <dgm:spPr/>
    </dgm:pt>
    <dgm:pt modelId="{04D523F0-3B49-47C5-B13D-271FFECB9B5C}" type="pres">
      <dgm:prSet presAssocID="{8797EBEF-9A4E-42F4-A233-7DC9ADBC13C9}" presName="horz1" presStyleCnt="0"/>
      <dgm:spPr/>
    </dgm:pt>
    <dgm:pt modelId="{8C472343-6164-45FD-BDBE-FB3A2B9F336B}" type="pres">
      <dgm:prSet presAssocID="{8797EBEF-9A4E-42F4-A233-7DC9ADBC13C9}" presName="tx1" presStyleLbl="revTx" presStyleIdx="2" presStyleCnt="4"/>
      <dgm:spPr/>
      <dgm:t>
        <a:bodyPr/>
        <a:lstStyle/>
        <a:p>
          <a:endParaRPr lang="hr-HR"/>
        </a:p>
      </dgm:t>
    </dgm:pt>
    <dgm:pt modelId="{FD6CDF3F-2404-45FD-9FC4-C64CCDC3587F}" type="pres">
      <dgm:prSet presAssocID="{8797EBEF-9A4E-42F4-A233-7DC9ADBC13C9}" presName="vert1" presStyleCnt="0"/>
      <dgm:spPr/>
    </dgm:pt>
    <dgm:pt modelId="{4079282A-1F96-459F-A889-2BDD9EBD2252}" type="pres">
      <dgm:prSet presAssocID="{E2CA844E-3CA7-4C05-897C-400C2CE4BD0F}" presName="thickLine" presStyleLbl="alignNode1" presStyleIdx="3" presStyleCnt="4"/>
      <dgm:spPr/>
    </dgm:pt>
    <dgm:pt modelId="{D7FAD3AA-8F86-4F6C-B70D-9E044FF08C36}" type="pres">
      <dgm:prSet presAssocID="{E2CA844E-3CA7-4C05-897C-400C2CE4BD0F}" presName="horz1" presStyleCnt="0"/>
      <dgm:spPr/>
    </dgm:pt>
    <dgm:pt modelId="{63B28BA6-1E34-4303-8293-A63A97F4BF36}" type="pres">
      <dgm:prSet presAssocID="{E2CA844E-3CA7-4C05-897C-400C2CE4BD0F}" presName="tx1" presStyleLbl="revTx" presStyleIdx="3" presStyleCnt="4"/>
      <dgm:spPr/>
      <dgm:t>
        <a:bodyPr/>
        <a:lstStyle/>
        <a:p>
          <a:endParaRPr lang="hr-HR"/>
        </a:p>
      </dgm:t>
    </dgm:pt>
    <dgm:pt modelId="{19E82850-9046-4523-A08B-47E05FE3142C}" type="pres">
      <dgm:prSet presAssocID="{E2CA844E-3CA7-4C05-897C-400C2CE4BD0F}" presName="vert1" presStyleCnt="0"/>
      <dgm:spPr/>
    </dgm:pt>
  </dgm:ptLst>
  <dgm:cxnLst>
    <dgm:cxn modelId="{DE593A62-D745-4DAC-BFC0-FD5416A8B554}" srcId="{A82BABCC-7C83-4220-B3E6-019F9665C542}" destId="{E2CA844E-3CA7-4C05-897C-400C2CE4BD0F}" srcOrd="3" destOrd="0" parTransId="{9F2F2E81-2AD1-428B-9015-B8E7626D4CB6}" sibTransId="{934B7ED4-AEE6-4867-B668-E4D418FF373F}"/>
    <dgm:cxn modelId="{3BB93094-23AE-4C90-A593-67CC8822ECDB}" type="presOf" srcId="{A82BABCC-7C83-4220-B3E6-019F9665C542}" destId="{BCC6A886-C49A-4EAD-96D9-9A6001D7D8B3}" srcOrd="0" destOrd="0" presId="urn:microsoft.com/office/officeart/2008/layout/LinedList"/>
    <dgm:cxn modelId="{9DB667C2-D223-4DCF-BCB0-9A08D0EE4341}" type="presOf" srcId="{1505B948-0A04-4396-9EDD-4BBD6A63CC90}" destId="{CB28CEEC-D9AE-44CE-A105-5294A22B2A9B}" srcOrd="0" destOrd="0" presId="urn:microsoft.com/office/officeart/2008/layout/LinedList"/>
    <dgm:cxn modelId="{EAA2F593-7C59-4CE0-97C0-7949342D60D3}" type="presOf" srcId="{E2CA844E-3CA7-4C05-897C-400C2CE4BD0F}" destId="{63B28BA6-1E34-4303-8293-A63A97F4BF36}" srcOrd="0" destOrd="0" presId="urn:microsoft.com/office/officeart/2008/layout/LinedList"/>
    <dgm:cxn modelId="{63C3B508-B6AC-4E85-B2C9-60D23A641A61}" srcId="{A82BABCC-7C83-4220-B3E6-019F9665C542}" destId="{1505B948-0A04-4396-9EDD-4BBD6A63CC90}" srcOrd="1" destOrd="0" parTransId="{0C77441A-7C9A-4302-A12E-69C7598EBC5D}" sibTransId="{C1761583-A04D-4EEA-B069-A1FCB74A7397}"/>
    <dgm:cxn modelId="{E0361FC0-8C49-432D-8F65-2A5559636CD8}" srcId="{A82BABCC-7C83-4220-B3E6-019F9665C542}" destId="{8797EBEF-9A4E-42F4-A233-7DC9ADBC13C9}" srcOrd="2" destOrd="0" parTransId="{0AD25C3B-8EB1-48FF-A35A-3642957F62BA}" sibTransId="{1F154448-250D-42EF-BDFD-1C8DA0ACDF50}"/>
    <dgm:cxn modelId="{1D793B22-0907-4299-A2A1-C7161A07E15E}" type="presOf" srcId="{8797EBEF-9A4E-42F4-A233-7DC9ADBC13C9}" destId="{8C472343-6164-45FD-BDBE-FB3A2B9F336B}" srcOrd="0" destOrd="0" presId="urn:microsoft.com/office/officeart/2008/layout/LinedList"/>
    <dgm:cxn modelId="{2DA779F5-CC61-4653-BAB1-8C03E475FEA0}" type="presOf" srcId="{1A86DB50-37D2-4E63-AD4A-D321D24CAFCC}" destId="{2AA9B5E2-E7EE-4F81-9F8A-A23C7CE04385}" srcOrd="0" destOrd="0" presId="urn:microsoft.com/office/officeart/2008/layout/LinedList"/>
    <dgm:cxn modelId="{5ABA01A9-3BE0-491D-85D6-71FA885893F0}" srcId="{A82BABCC-7C83-4220-B3E6-019F9665C542}" destId="{1A86DB50-37D2-4E63-AD4A-D321D24CAFCC}" srcOrd="0" destOrd="0" parTransId="{EE3923E2-7387-4283-80F7-0ECA91810C1A}" sibTransId="{F92D69C0-281C-43CE-8318-4855CA1F1661}"/>
    <dgm:cxn modelId="{C063FE8B-1FB5-490C-8D0D-A1A88BF0693E}" type="presParOf" srcId="{BCC6A886-C49A-4EAD-96D9-9A6001D7D8B3}" destId="{CBAEA35D-1B6D-4930-9B51-D4F9493D2ECA}" srcOrd="0" destOrd="0" presId="urn:microsoft.com/office/officeart/2008/layout/LinedList"/>
    <dgm:cxn modelId="{F0CBCAD5-BDEA-4826-AC22-13D27D676ADD}" type="presParOf" srcId="{BCC6A886-C49A-4EAD-96D9-9A6001D7D8B3}" destId="{34BC273F-18F2-46F8-806E-0B1998275C4D}" srcOrd="1" destOrd="0" presId="urn:microsoft.com/office/officeart/2008/layout/LinedList"/>
    <dgm:cxn modelId="{01A72132-4162-4C17-9E89-F82961E84B93}" type="presParOf" srcId="{34BC273F-18F2-46F8-806E-0B1998275C4D}" destId="{2AA9B5E2-E7EE-4F81-9F8A-A23C7CE04385}" srcOrd="0" destOrd="0" presId="urn:microsoft.com/office/officeart/2008/layout/LinedList"/>
    <dgm:cxn modelId="{6DF0311E-671F-4F56-B41D-119C242A7D49}" type="presParOf" srcId="{34BC273F-18F2-46F8-806E-0B1998275C4D}" destId="{5B9B1E75-CA8C-4299-AB07-A965E0F25934}" srcOrd="1" destOrd="0" presId="urn:microsoft.com/office/officeart/2008/layout/LinedList"/>
    <dgm:cxn modelId="{5F79D060-1811-4DAD-9FAA-DB2D92DBC8B4}" type="presParOf" srcId="{BCC6A886-C49A-4EAD-96D9-9A6001D7D8B3}" destId="{C639A39E-1EAE-42DA-94A0-BBD212BC45AC}" srcOrd="2" destOrd="0" presId="urn:microsoft.com/office/officeart/2008/layout/LinedList"/>
    <dgm:cxn modelId="{45BE8420-A321-4931-AB5C-99392060303B}" type="presParOf" srcId="{BCC6A886-C49A-4EAD-96D9-9A6001D7D8B3}" destId="{69EB4683-E2F4-41DC-9A38-9D57280CC8E1}" srcOrd="3" destOrd="0" presId="urn:microsoft.com/office/officeart/2008/layout/LinedList"/>
    <dgm:cxn modelId="{8C2E2222-B3D2-452E-ADC3-48D3364EC786}" type="presParOf" srcId="{69EB4683-E2F4-41DC-9A38-9D57280CC8E1}" destId="{CB28CEEC-D9AE-44CE-A105-5294A22B2A9B}" srcOrd="0" destOrd="0" presId="urn:microsoft.com/office/officeart/2008/layout/LinedList"/>
    <dgm:cxn modelId="{B0C20837-A32B-4ADC-A9C4-C3332DB4CD0B}" type="presParOf" srcId="{69EB4683-E2F4-41DC-9A38-9D57280CC8E1}" destId="{A1FB0CB6-21D0-46A8-A9A8-B33DBCF33455}" srcOrd="1" destOrd="0" presId="urn:microsoft.com/office/officeart/2008/layout/LinedList"/>
    <dgm:cxn modelId="{0449BF4B-2C8A-4C70-BDBD-1CF3DC4A7F83}" type="presParOf" srcId="{BCC6A886-C49A-4EAD-96D9-9A6001D7D8B3}" destId="{867B14D9-E85C-4FB9-B12F-1F95FB96CA69}" srcOrd="4" destOrd="0" presId="urn:microsoft.com/office/officeart/2008/layout/LinedList"/>
    <dgm:cxn modelId="{6C1ECE5F-2593-4E5A-81C9-36751B9E5317}" type="presParOf" srcId="{BCC6A886-C49A-4EAD-96D9-9A6001D7D8B3}" destId="{04D523F0-3B49-47C5-B13D-271FFECB9B5C}" srcOrd="5" destOrd="0" presId="urn:microsoft.com/office/officeart/2008/layout/LinedList"/>
    <dgm:cxn modelId="{4DD7692F-0458-4600-BDE9-5D44EFA7A3D9}" type="presParOf" srcId="{04D523F0-3B49-47C5-B13D-271FFECB9B5C}" destId="{8C472343-6164-45FD-BDBE-FB3A2B9F336B}" srcOrd="0" destOrd="0" presId="urn:microsoft.com/office/officeart/2008/layout/LinedList"/>
    <dgm:cxn modelId="{8C19F261-CE4B-46C9-BD09-634EED6F8E17}" type="presParOf" srcId="{04D523F0-3B49-47C5-B13D-271FFECB9B5C}" destId="{FD6CDF3F-2404-45FD-9FC4-C64CCDC3587F}" srcOrd="1" destOrd="0" presId="urn:microsoft.com/office/officeart/2008/layout/LinedList"/>
    <dgm:cxn modelId="{54F5A88A-CC3C-46CF-B5D1-BACD2B400509}" type="presParOf" srcId="{BCC6A886-C49A-4EAD-96D9-9A6001D7D8B3}" destId="{4079282A-1F96-459F-A889-2BDD9EBD2252}" srcOrd="6" destOrd="0" presId="urn:microsoft.com/office/officeart/2008/layout/LinedList"/>
    <dgm:cxn modelId="{9BCF03BF-0433-44D7-9B35-188030ED3D0B}" type="presParOf" srcId="{BCC6A886-C49A-4EAD-96D9-9A6001D7D8B3}" destId="{D7FAD3AA-8F86-4F6C-B70D-9E044FF08C36}" srcOrd="7" destOrd="0" presId="urn:microsoft.com/office/officeart/2008/layout/LinedList"/>
    <dgm:cxn modelId="{4200E6F4-6CC5-48F2-B56A-AFFB5C31F485}" type="presParOf" srcId="{D7FAD3AA-8F86-4F6C-B70D-9E044FF08C36}" destId="{63B28BA6-1E34-4303-8293-A63A97F4BF36}" srcOrd="0" destOrd="0" presId="urn:microsoft.com/office/officeart/2008/layout/LinedList"/>
    <dgm:cxn modelId="{30ECCDBA-12A5-48C9-93D6-5DF0EA83A18D}" type="presParOf" srcId="{D7FAD3AA-8F86-4F6C-B70D-9E044FF08C36}" destId="{19E82850-9046-4523-A08B-47E05FE314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D9FC97-97C7-429F-BAA7-4FA57950B91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E65849-C365-48AA-8DA3-C2306D5BB064}">
      <dgm:prSet/>
      <dgm:spPr/>
      <dgm:t>
        <a:bodyPr/>
        <a:lstStyle/>
        <a:p>
          <a:r>
            <a:rPr lang="hr-HR"/>
            <a:t>Grčka plemena: Ahejci, Dorani, Jonjani, Eoljani</a:t>
          </a:r>
          <a:endParaRPr lang="en-US"/>
        </a:p>
      </dgm:t>
    </dgm:pt>
    <dgm:pt modelId="{3AAEA724-7836-4FB0-94CF-52D68A5F95F6}" type="parTrans" cxnId="{6C1B1B59-5F09-4CD0-8C38-D930D3CD4060}">
      <dgm:prSet/>
      <dgm:spPr/>
      <dgm:t>
        <a:bodyPr/>
        <a:lstStyle/>
        <a:p>
          <a:endParaRPr lang="en-US"/>
        </a:p>
      </dgm:t>
    </dgm:pt>
    <dgm:pt modelId="{DF7FB822-FFA5-4718-8A2C-A9487BC13C62}" type="sibTrans" cxnId="{6C1B1B59-5F09-4CD0-8C38-D930D3CD4060}">
      <dgm:prSet/>
      <dgm:spPr/>
      <dgm:t>
        <a:bodyPr/>
        <a:lstStyle/>
        <a:p>
          <a:endParaRPr lang="en-US"/>
        </a:p>
      </dgm:t>
    </dgm:pt>
    <dgm:pt modelId="{C0B4FEC4-FE02-41E7-B105-E0D653316CF0}">
      <dgm:prSet/>
      <dgm:spPr/>
      <dgm:t>
        <a:bodyPr/>
        <a:lstStyle/>
        <a:p>
          <a:r>
            <a:rPr lang="hr-HR"/>
            <a:t>Akropola</a:t>
          </a:r>
          <a:endParaRPr lang="en-US"/>
        </a:p>
      </dgm:t>
    </dgm:pt>
    <dgm:pt modelId="{C171A4BC-C747-4AE3-A7AB-FA7AD6925D82}" type="parTrans" cxnId="{BFB80DC2-41D9-4669-84D1-C2DDDA653E20}">
      <dgm:prSet/>
      <dgm:spPr/>
      <dgm:t>
        <a:bodyPr/>
        <a:lstStyle/>
        <a:p>
          <a:endParaRPr lang="en-US"/>
        </a:p>
      </dgm:t>
    </dgm:pt>
    <dgm:pt modelId="{80B5EE61-82EE-44AD-9C65-05B01ADAD0BB}" type="sibTrans" cxnId="{BFB80DC2-41D9-4669-84D1-C2DDDA653E20}">
      <dgm:prSet/>
      <dgm:spPr/>
      <dgm:t>
        <a:bodyPr/>
        <a:lstStyle/>
        <a:p>
          <a:endParaRPr lang="en-US"/>
        </a:p>
      </dgm:t>
    </dgm:pt>
    <dgm:pt modelId="{6563BC98-8785-4624-A864-6FE1E6542B99}">
      <dgm:prSet/>
      <dgm:spPr/>
      <dgm:t>
        <a:bodyPr/>
        <a:lstStyle/>
        <a:p>
          <a:r>
            <a:rPr lang="hr-HR"/>
            <a:t>Agora</a:t>
          </a:r>
          <a:endParaRPr lang="en-US"/>
        </a:p>
      </dgm:t>
    </dgm:pt>
    <dgm:pt modelId="{EF923091-B039-429C-A3DE-6E427AF8FE41}" type="parTrans" cxnId="{C0D02DD3-61F7-4257-B066-3CC78F844898}">
      <dgm:prSet/>
      <dgm:spPr/>
      <dgm:t>
        <a:bodyPr/>
        <a:lstStyle/>
        <a:p>
          <a:endParaRPr lang="en-US"/>
        </a:p>
      </dgm:t>
    </dgm:pt>
    <dgm:pt modelId="{D8B655EC-3A9E-4FC8-B1C0-E10006431433}" type="sibTrans" cxnId="{C0D02DD3-61F7-4257-B066-3CC78F844898}">
      <dgm:prSet/>
      <dgm:spPr/>
      <dgm:t>
        <a:bodyPr/>
        <a:lstStyle/>
        <a:p>
          <a:endParaRPr lang="en-US"/>
        </a:p>
      </dgm:t>
    </dgm:pt>
    <dgm:pt modelId="{4BA85536-F40F-4EA4-83CF-144536A3DB1B}">
      <dgm:prSet/>
      <dgm:spPr/>
      <dgm:t>
        <a:bodyPr/>
        <a:lstStyle/>
        <a:p>
          <a:r>
            <a:rPr lang="hr-HR"/>
            <a:t>Aristokracija</a:t>
          </a:r>
          <a:endParaRPr lang="en-US"/>
        </a:p>
      </dgm:t>
    </dgm:pt>
    <dgm:pt modelId="{8E584721-B169-41E9-8023-637B43856A0E}" type="parTrans" cxnId="{B6B418E8-3AEA-4777-A097-C019034AE0B6}">
      <dgm:prSet/>
      <dgm:spPr/>
      <dgm:t>
        <a:bodyPr/>
        <a:lstStyle/>
        <a:p>
          <a:endParaRPr lang="en-US"/>
        </a:p>
      </dgm:t>
    </dgm:pt>
    <dgm:pt modelId="{F039AF71-7DA9-4D8A-A6D8-8D2B673F0384}" type="sibTrans" cxnId="{B6B418E8-3AEA-4777-A097-C019034AE0B6}">
      <dgm:prSet/>
      <dgm:spPr/>
      <dgm:t>
        <a:bodyPr/>
        <a:lstStyle/>
        <a:p>
          <a:endParaRPr lang="en-US"/>
        </a:p>
      </dgm:t>
    </dgm:pt>
    <dgm:pt modelId="{4079FCA1-28DF-4FB1-886E-CA94E4130E8A}">
      <dgm:prSet/>
      <dgm:spPr/>
      <dgm:t>
        <a:bodyPr/>
        <a:lstStyle/>
        <a:p>
          <a:r>
            <a:rPr lang="hr-HR"/>
            <a:t>Dužničko ropstvo</a:t>
          </a:r>
          <a:endParaRPr lang="en-US"/>
        </a:p>
      </dgm:t>
    </dgm:pt>
    <dgm:pt modelId="{446CE2A0-95E4-4988-BE28-6BB76FA4D792}" type="parTrans" cxnId="{1E35215A-B9E9-4FA8-BA4C-03C1D75DB4CC}">
      <dgm:prSet/>
      <dgm:spPr/>
      <dgm:t>
        <a:bodyPr/>
        <a:lstStyle/>
        <a:p>
          <a:endParaRPr lang="en-US"/>
        </a:p>
      </dgm:t>
    </dgm:pt>
    <dgm:pt modelId="{EC792ABE-50CF-44F2-A1CF-AB0F81BA5D5D}" type="sibTrans" cxnId="{1E35215A-B9E9-4FA8-BA4C-03C1D75DB4CC}">
      <dgm:prSet/>
      <dgm:spPr/>
      <dgm:t>
        <a:bodyPr/>
        <a:lstStyle/>
        <a:p>
          <a:endParaRPr lang="en-US"/>
        </a:p>
      </dgm:t>
    </dgm:pt>
    <dgm:pt modelId="{47C333A9-CAD7-4E23-AF24-C478A7BD2D7F}">
      <dgm:prSet/>
      <dgm:spPr/>
      <dgm:t>
        <a:bodyPr/>
        <a:lstStyle/>
        <a:p>
          <a:r>
            <a:rPr lang="hr-HR"/>
            <a:t>Polis</a:t>
          </a:r>
          <a:endParaRPr lang="en-US"/>
        </a:p>
      </dgm:t>
    </dgm:pt>
    <dgm:pt modelId="{DE6A4C1F-378D-4591-9D06-5C3A302A0019}" type="parTrans" cxnId="{07B9406A-1A70-4C0A-BB90-C0AC1E5EF40A}">
      <dgm:prSet/>
      <dgm:spPr/>
      <dgm:t>
        <a:bodyPr/>
        <a:lstStyle/>
        <a:p>
          <a:endParaRPr lang="hr-HR"/>
        </a:p>
      </dgm:t>
    </dgm:pt>
    <dgm:pt modelId="{55315FFF-27B3-41C2-AE6E-AA0FA6176627}" type="sibTrans" cxnId="{07B9406A-1A70-4C0A-BB90-C0AC1E5EF40A}">
      <dgm:prSet/>
      <dgm:spPr/>
      <dgm:t>
        <a:bodyPr/>
        <a:lstStyle/>
        <a:p>
          <a:endParaRPr lang="hr-HR"/>
        </a:p>
      </dgm:t>
    </dgm:pt>
    <dgm:pt modelId="{2860BFB0-A10F-4970-9E1C-CC649580283B}" type="pres">
      <dgm:prSet presAssocID="{E1D9FC97-97C7-429F-BAA7-4FA57950B9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616F7A0-7C97-4952-8C0C-BC1089BE7487}" type="pres">
      <dgm:prSet presAssocID="{96E65849-C365-48AA-8DA3-C2306D5BB06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5F1681-4170-450C-9B4D-E973333B30B5}" type="pres">
      <dgm:prSet presAssocID="{DF7FB822-FFA5-4718-8A2C-A9487BC13C62}" presName="sibTrans" presStyleLbl="sibTrans1D1" presStyleIdx="0" presStyleCnt="5"/>
      <dgm:spPr/>
      <dgm:t>
        <a:bodyPr/>
        <a:lstStyle/>
        <a:p>
          <a:endParaRPr lang="hr-HR"/>
        </a:p>
      </dgm:t>
    </dgm:pt>
    <dgm:pt modelId="{9922EDAA-789F-4817-B795-2F989A06CF09}" type="pres">
      <dgm:prSet presAssocID="{DF7FB822-FFA5-4718-8A2C-A9487BC13C62}" presName="connectorText" presStyleLbl="sibTrans1D1" presStyleIdx="0" presStyleCnt="5"/>
      <dgm:spPr/>
      <dgm:t>
        <a:bodyPr/>
        <a:lstStyle/>
        <a:p>
          <a:endParaRPr lang="hr-HR"/>
        </a:p>
      </dgm:t>
    </dgm:pt>
    <dgm:pt modelId="{590D09FC-4005-4527-841B-910C01C4CF8B}" type="pres">
      <dgm:prSet presAssocID="{47C333A9-CAD7-4E23-AF24-C478A7BD2D7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86A8B3-729D-4945-8F41-44F62874A83A}" type="pres">
      <dgm:prSet presAssocID="{55315FFF-27B3-41C2-AE6E-AA0FA6176627}" presName="sibTrans" presStyleLbl="sibTrans1D1" presStyleIdx="1" presStyleCnt="5"/>
      <dgm:spPr/>
      <dgm:t>
        <a:bodyPr/>
        <a:lstStyle/>
        <a:p>
          <a:endParaRPr lang="hr-HR"/>
        </a:p>
      </dgm:t>
    </dgm:pt>
    <dgm:pt modelId="{C76FD459-1736-43E2-99B9-12A65B6D1FB1}" type="pres">
      <dgm:prSet presAssocID="{55315FFF-27B3-41C2-AE6E-AA0FA6176627}" presName="connectorText" presStyleLbl="sibTrans1D1" presStyleIdx="1" presStyleCnt="5"/>
      <dgm:spPr/>
      <dgm:t>
        <a:bodyPr/>
        <a:lstStyle/>
        <a:p>
          <a:endParaRPr lang="hr-HR"/>
        </a:p>
      </dgm:t>
    </dgm:pt>
    <dgm:pt modelId="{F441CAE7-B669-462A-9F5E-7AB2BCE11F6C}" type="pres">
      <dgm:prSet presAssocID="{C0B4FEC4-FE02-41E7-B105-E0D653316CF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096EC9-11D6-44DB-A482-4BA625174430}" type="pres">
      <dgm:prSet presAssocID="{80B5EE61-82EE-44AD-9C65-05B01ADAD0BB}" presName="sibTrans" presStyleLbl="sibTrans1D1" presStyleIdx="2" presStyleCnt="5"/>
      <dgm:spPr/>
      <dgm:t>
        <a:bodyPr/>
        <a:lstStyle/>
        <a:p>
          <a:endParaRPr lang="hr-HR"/>
        </a:p>
      </dgm:t>
    </dgm:pt>
    <dgm:pt modelId="{001C6B72-B575-41ED-82BB-60C36C6C5E34}" type="pres">
      <dgm:prSet presAssocID="{80B5EE61-82EE-44AD-9C65-05B01ADAD0BB}" presName="connectorText" presStyleLbl="sibTrans1D1" presStyleIdx="2" presStyleCnt="5"/>
      <dgm:spPr/>
      <dgm:t>
        <a:bodyPr/>
        <a:lstStyle/>
        <a:p>
          <a:endParaRPr lang="hr-HR"/>
        </a:p>
      </dgm:t>
    </dgm:pt>
    <dgm:pt modelId="{CF02D36E-25FE-4919-BD27-CED0A231C147}" type="pres">
      <dgm:prSet presAssocID="{6563BC98-8785-4624-A864-6FE1E6542B9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5D5FF5-77F4-4896-B552-B4B341F4FA15}" type="pres">
      <dgm:prSet presAssocID="{D8B655EC-3A9E-4FC8-B1C0-E10006431433}" presName="sibTrans" presStyleLbl="sibTrans1D1" presStyleIdx="3" presStyleCnt="5"/>
      <dgm:spPr/>
      <dgm:t>
        <a:bodyPr/>
        <a:lstStyle/>
        <a:p>
          <a:endParaRPr lang="hr-HR"/>
        </a:p>
      </dgm:t>
    </dgm:pt>
    <dgm:pt modelId="{34E438B7-F13C-45FE-88BF-2D1FC19D2FE7}" type="pres">
      <dgm:prSet presAssocID="{D8B655EC-3A9E-4FC8-B1C0-E10006431433}" presName="connectorText" presStyleLbl="sibTrans1D1" presStyleIdx="3" presStyleCnt="5"/>
      <dgm:spPr/>
      <dgm:t>
        <a:bodyPr/>
        <a:lstStyle/>
        <a:p>
          <a:endParaRPr lang="hr-HR"/>
        </a:p>
      </dgm:t>
    </dgm:pt>
    <dgm:pt modelId="{85F20447-D6F5-4A59-85B5-96D8B107ABCE}" type="pres">
      <dgm:prSet presAssocID="{4BA85536-F40F-4EA4-83CF-144536A3DB1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2D3A90-E2A1-4F92-83BD-84BBCA20FBA1}" type="pres">
      <dgm:prSet presAssocID="{F039AF71-7DA9-4D8A-A6D8-8D2B673F0384}" presName="sibTrans" presStyleLbl="sibTrans1D1" presStyleIdx="4" presStyleCnt="5"/>
      <dgm:spPr/>
      <dgm:t>
        <a:bodyPr/>
        <a:lstStyle/>
        <a:p>
          <a:endParaRPr lang="hr-HR"/>
        </a:p>
      </dgm:t>
    </dgm:pt>
    <dgm:pt modelId="{DD19B5BC-BD32-412D-9E39-6C2A0190D381}" type="pres">
      <dgm:prSet presAssocID="{F039AF71-7DA9-4D8A-A6D8-8D2B673F0384}" presName="connectorText" presStyleLbl="sibTrans1D1" presStyleIdx="4" presStyleCnt="5"/>
      <dgm:spPr/>
      <dgm:t>
        <a:bodyPr/>
        <a:lstStyle/>
        <a:p>
          <a:endParaRPr lang="hr-HR"/>
        </a:p>
      </dgm:t>
    </dgm:pt>
    <dgm:pt modelId="{F0547DF2-97C0-432B-A8DE-71CCBA62BFC4}" type="pres">
      <dgm:prSet presAssocID="{4079FCA1-28DF-4FB1-886E-CA94E4130E8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77C2A1F-A4EA-46DF-ACC1-FE9BD971860F}" type="presOf" srcId="{55315FFF-27B3-41C2-AE6E-AA0FA6176627}" destId="{AF86A8B3-729D-4945-8F41-44F62874A83A}" srcOrd="0" destOrd="0" presId="urn:microsoft.com/office/officeart/2016/7/layout/RepeatingBendingProcessNew"/>
    <dgm:cxn modelId="{76FAC83F-BA8B-4FAE-9187-58A4E42A5272}" type="presOf" srcId="{47C333A9-CAD7-4E23-AF24-C478A7BD2D7F}" destId="{590D09FC-4005-4527-841B-910C01C4CF8B}" srcOrd="0" destOrd="0" presId="urn:microsoft.com/office/officeart/2016/7/layout/RepeatingBendingProcessNew"/>
    <dgm:cxn modelId="{07B9406A-1A70-4C0A-BB90-C0AC1E5EF40A}" srcId="{E1D9FC97-97C7-429F-BAA7-4FA57950B91D}" destId="{47C333A9-CAD7-4E23-AF24-C478A7BD2D7F}" srcOrd="1" destOrd="0" parTransId="{DE6A4C1F-378D-4591-9D06-5C3A302A0019}" sibTransId="{55315FFF-27B3-41C2-AE6E-AA0FA6176627}"/>
    <dgm:cxn modelId="{4B0A4FD8-D131-4F9C-A4B7-90C271D89675}" type="presOf" srcId="{DF7FB822-FFA5-4718-8A2C-A9487BC13C62}" destId="{695F1681-4170-450C-9B4D-E973333B30B5}" srcOrd="0" destOrd="0" presId="urn:microsoft.com/office/officeart/2016/7/layout/RepeatingBendingProcessNew"/>
    <dgm:cxn modelId="{1E35215A-B9E9-4FA8-BA4C-03C1D75DB4CC}" srcId="{E1D9FC97-97C7-429F-BAA7-4FA57950B91D}" destId="{4079FCA1-28DF-4FB1-886E-CA94E4130E8A}" srcOrd="5" destOrd="0" parTransId="{446CE2A0-95E4-4988-BE28-6BB76FA4D792}" sibTransId="{EC792ABE-50CF-44F2-A1CF-AB0F81BA5D5D}"/>
    <dgm:cxn modelId="{BFB80DC2-41D9-4669-84D1-C2DDDA653E20}" srcId="{E1D9FC97-97C7-429F-BAA7-4FA57950B91D}" destId="{C0B4FEC4-FE02-41E7-B105-E0D653316CF0}" srcOrd="2" destOrd="0" parTransId="{C171A4BC-C747-4AE3-A7AB-FA7AD6925D82}" sibTransId="{80B5EE61-82EE-44AD-9C65-05B01ADAD0BB}"/>
    <dgm:cxn modelId="{441B3124-DDCB-4B77-92FF-AC5932E4766A}" type="presOf" srcId="{D8B655EC-3A9E-4FC8-B1C0-E10006431433}" destId="{095D5FF5-77F4-4896-B552-B4B341F4FA15}" srcOrd="0" destOrd="0" presId="urn:microsoft.com/office/officeart/2016/7/layout/RepeatingBendingProcessNew"/>
    <dgm:cxn modelId="{45B69CB7-69C7-4FC3-9EC3-C669EB364E15}" type="presOf" srcId="{80B5EE61-82EE-44AD-9C65-05B01ADAD0BB}" destId="{2D096EC9-11D6-44DB-A482-4BA625174430}" srcOrd="0" destOrd="0" presId="urn:microsoft.com/office/officeart/2016/7/layout/RepeatingBendingProcessNew"/>
    <dgm:cxn modelId="{C0D4215E-15CF-4851-9D9C-53690E5780D3}" type="presOf" srcId="{D8B655EC-3A9E-4FC8-B1C0-E10006431433}" destId="{34E438B7-F13C-45FE-88BF-2D1FC19D2FE7}" srcOrd="1" destOrd="0" presId="urn:microsoft.com/office/officeart/2016/7/layout/RepeatingBendingProcessNew"/>
    <dgm:cxn modelId="{C0D02DD3-61F7-4257-B066-3CC78F844898}" srcId="{E1D9FC97-97C7-429F-BAA7-4FA57950B91D}" destId="{6563BC98-8785-4624-A864-6FE1E6542B99}" srcOrd="3" destOrd="0" parTransId="{EF923091-B039-429C-A3DE-6E427AF8FE41}" sibTransId="{D8B655EC-3A9E-4FC8-B1C0-E10006431433}"/>
    <dgm:cxn modelId="{BA105102-6CF9-47B9-8537-336AA4CB9969}" type="presOf" srcId="{C0B4FEC4-FE02-41E7-B105-E0D653316CF0}" destId="{F441CAE7-B669-462A-9F5E-7AB2BCE11F6C}" srcOrd="0" destOrd="0" presId="urn:microsoft.com/office/officeart/2016/7/layout/RepeatingBendingProcessNew"/>
    <dgm:cxn modelId="{C57577FC-41AD-48AC-B920-76F453593BE9}" type="presOf" srcId="{6563BC98-8785-4624-A864-6FE1E6542B99}" destId="{CF02D36E-25FE-4919-BD27-CED0A231C147}" srcOrd="0" destOrd="0" presId="urn:microsoft.com/office/officeart/2016/7/layout/RepeatingBendingProcessNew"/>
    <dgm:cxn modelId="{96675A1E-20C8-45CD-9253-429390B8E907}" type="presOf" srcId="{DF7FB822-FFA5-4718-8A2C-A9487BC13C62}" destId="{9922EDAA-789F-4817-B795-2F989A06CF09}" srcOrd="1" destOrd="0" presId="urn:microsoft.com/office/officeart/2016/7/layout/RepeatingBendingProcessNew"/>
    <dgm:cxn modelId="{B6B418E8-3AEA-4777-A097-C019034AE0B6}" srcId="{E1D9FC97-97C7-429F-BAA7-4FA57950B91D}" destId="{4BA85536-F40F-4EA4-83CF-144536A3DB1B}" srcOrd="4" destOrd="0" parTransId="{8E584721-B169-41E9-8023-637B43856A0E}" sibTransId="{F039AF71-7DA9-4D8A-A6D8-8D2B673F0384}"/>
    <dgm:cxn modelId="{80493996-620E-41D6-9051-B1B9E15BD700}" type="presOf" srcId="{55315FFF-27B3-41C2-AE6E-AA0FA6176627}" destId="{C76FD459-1736-43E2-99B9-12A65B6D1FB1}" srcOrd="1" destOrd="0" presId="urn:microsoft.com/office/officeart/2016/7/layout/RepeatingBendingProcessNew"/>
    <dgm:cxn modelId="{94D95E44-36DC-4A7F-884C-24999A4BB427}" type="presOf" srcId="{E1D9FC97-97C7-429F-BAA7-4FA57950B91D}" destId="{2860BFB0-A10F-4970-9E1C-CC649580283B}" srcOrd="0" destOrd="0" presId="urn:microsoft.com/office/officeart/2016/7/layout/RepeatingBendingProcessNew"/>
    <dgm:cxn modelId="{1AE44D43-ED40-4BD9-9586-173201CE0C98}" type="presOf" srcId="{80B5EE61-82EE-44AD-9C65-05B01ADAD0BB}" destId="{001C6B72-B575-41ED-82BB-60C36C6C5E34}" srcOrd="1" destOrd="0" presId="urn:microsoft.com/office/officeart/2016/7/layout/RepeatingBendingProcessNew"/>
    <dgm:cxn modelId="{6822EEFC-01E9-4A81-9F2D-77FF631B1213}" type="presOf" srcId="{4BA85536-F40F-4EA4-83CF-144536A3DB1B}" destId="{85F20447-D6F5-4A59-85B5-96D8B107ABCE}" srcOrd="0" destOrd="0" presId="urn:microsoft.com/office/officeart/2016/7/layout/RepeatingBendingProcessNew"/>
    <dgm:cxn modelId="{71C0A1F8-B605-41A8-99AE-B6E78AF38216}" type="presOf" srcId="{96E65849-C365-48AA-8DA3-C2306D5BB064}" destId="{A616F7A0-7C97-4952-8C0C-BC1089BE7487}" srcOrd="0" destOrd="0" presId="urn:microsoft.com/office/officeart/2016/7/layout/RepeatingBendingProcessNew"/>
    <dgm:cxn modelId="{6C1B1B59-5F09-4CD0-8C38-D930D3CD4060}" srcId="{E1D9FC97-97C7-429F-BAA7-4FA57950B91D}" destId="{96E65849-C365-48AA-8DA3-C2306D5BB064}" srcOrd="0" destOrd="0" parTransId="{3AAEA724-7836-4FB0-94CF-52D68A5F95F6}" sibTransId="{DF7FB822-FFA5-4718-8A2C-A9487BC13C62}"/>
    <dgm:cxn modelId="{7EF619E3-EA9C-4508-BA67-8E598AC393AB}" type="presOf" srcId="{F039AF71-7DA9-4D8A-A6D8-8D2B673F0384}" destId="{DD19B5BC-BD32-412D-9E39-6C2A0190D381}" srcOrd="1" destOrd="0" presId="urn:microsoft.com/office/officeart/2016/7/layout/RepeatingBendingProcessNew"/>
    <dgm:cxn modelId="{70F89482-DA19-4B48-A43B-78F88E343687}" type="presOf" srcId="{4079FCA1-28DF-4FB1-886E-CA94E4130E8A}" destId="{F0547DF2-97C0-432B-A8DE-71CCBA62BFC4}" srcOrd="0" destOrd="0" presId="urn:microsoft.com/office/officeart/2016/7/layout/RepeatingBendingProcessNew"/>
    <dgm:cxn modelId="{DB1C4D11-3453-4766-9431-F22E4FC9E398}" type="presOf" srcId="{F039AF71-7DA9-4D8A-A6D8-8D2B673F0384}" destId="{872D3A90-E2A1-4F92-83BD-84BBCA20FBA1}" srcOrd="0" destOrd="0" presId="urn:microsoft.com/office/officeart/2016/7/layout/RepeatingBendingProcessNew"/>
    <dgm:cxn modelId="{24018631-D753-4B98-9BEA-38B34C003D08}" type="presParOf" srcId="{2860BFB0-A10F-4970-9E1C-CC649580283B}" destId="{A616F7A0-7C97-4952-8C0C-BC1089BE7487}" srcOrd="0" destOrd="0" presId="urn:microsoft.com/office/officeart/2016/7/layout/RepeatingBendingProcessNew"/>
    <dgm:cxn modelId="{C31676FA-3444-4E23-9D06-264A0A679076}" type="presParOf" srcId="{2860BFB0-A10F-4970-9E1C-CC649580283B}" destId="{695F1681-4170-450C-9B4D-E973333B30B5}" srcOrd="1" destOrd="0" presId="urn:microsoft.com/office/officeart/2016/7/layout/RepeatingBendingProcessNew"/>
    <dgm:cxn modelId="{F8CF02D3-C397-4490-B94C-341E94F71370}" type="presParOf" srcId="{695F1681-4170-450C-9B4D-E973333B30B5}" destId="{9922EDAA-789F-4817-B795-2F989A06CF09}" srcOrd="0" destOrd="0" presId="urn:microsoft.com/office/officeart/2016/7/layout/RepeatingBendingProcessNew"/>
    <dgm:cxn modelId="{712B0016-15DD-4330-B6AC-9B5080C2399C}" type="presParOf" srcId="{2860BFB0-A10F-4970-9E1C-CC649580283B}" destId="{590D09FC-4005-4527-841B-910C01C4CF8B}" srcOrd="2" destOrd="0" presId="urn:microsoft.com/office/officeart/2016/7/layout/RepeatingBendingProcessNew"/>
    <dgm:cxn modelId="{9B39EF05-6796-47D5-B443-EB69062EEA4E}" type="presParOf" srcId="{2860BFB0-A10F-4970-9E1C-CC649580283B}" destId="{AF86A8B3-729D-4945-8F41-44F62874A83A}" srcOrd="3" destOrd="0" presId="urn:microsoft.com/office/officeart/2016/7/layout/RepeatingBendingProcessNew"/>
    <dgm:cxn modelId="{60AA34D6-3920-4854-AAB3-95B23580E985}" type="presParOf" srcId="{AF86A8B3-729D-4945-8F41-44F62874A83A}" destId="{C76FD459-1736-43E2-99B9-12A65B6D1FB1}" srcOrd="0" destOrd="0" presId="urn:microsoft.com/office/officeart/2016/7/layout/RepeatingBendingProcessNew"/>
    <dgm:cxn modelId="{2517D4DF-E0AB-4313-A89C-E88A88889D1E}" type="presParOf" srcId="{2860BFB0-A10F-4970-9E1C-CC649580283B}" destId="{F441CAE7-B669-462A-9F5E-7AB2BCE11F6C}" srcOrd="4" destOrd="0" presId="urn:microsoft.com/office/officeart/2016/7/layout/RepeatingBendingProcessNew"/>
    <dgm:cxn modelId="{EE8C400E-543A-4C4A-93C3-41F612657AA8}" type="presParOf" srcId="{2860BFB0-A10F-4970-9E1C-CC649580283B}" destId="{2D096EC9-11D6-44DB-A482-4BA625174430}" srcOrd="5" destOrd="0" presId="urn:microsoft.com/office/officeart/2016/7/layout/RepeatingBendingProcessNew"/>
    <dgm:cxn modelId="{8E6786A5-C5D6-4351-917F-FEDE61E2D087}" type="presParOf" srcId="{2D096EC9-11D6-44DB-A482-4BA625174430}" destId="{001C6B72-B575-41ED-82BB-60C36C6C5E34}" srcOrd="0" destOrd="0" presId="urn:microsoft.com/office/officeart/2016/7/layout/RepeatingBendingProcessNew"/>
    <dgm:cxn modelId="{0253260C-F5A6-4D80-BFAC-8018B56674E0}" type="presParOf" srcId="{2860BFB0-A10F-4970-9E1C-CC649580283B}" destId="{CF02D36E-25FE-4919-BD27-CED0A231C147}" srcOrd="6" destOrd="0" presId="urn:microsoft.com/office/officeart/2016/7/layout/RepeatingBendingProcessNew"/>
    <dgm:cxn modelId="{DCFA1AD1-56C4-4DA5-87F8-990ACA6790BA}" type="presParOf" srcId="{2860BFB0-A10F-4970-9E1C-CC649580283B}" destId="{095D5FF5-77F4-4896-B552-B4B341F4FA15}" srcOrd="7" destOrd="0" presId="urn:microsoft.com/office/officeart/2016/7/layout/RepeatingBendingProcessNew"/>
    <dgm:cxn modelId="{25D5C1BC-0865-4A71-83D8-9BB061D5F89E}" type="presParOf" srcId="{095D5FF5-77F4-4896-B552-B4B341F4FA15}" destId="{34E438B7-F13C-45FE-88BF-2D1FC19D2FE7}" srcOrd="0" destOrd="0" presId="urn:microsoft.com/office/officeart/2016/7/layout/RepeatingBendingProcessNew"/>
    <dgm:cxn modelId="{328217CA-BB63-4BC7-BAB8-D78C35585E77}" type="presParOf" srcId="{2860BFB0-A10F-4970-9E1C-CC649580283B}" destId="{85F20447-D6F5-4A59-85B5-96D8B107ABCE}" srcOrd="8" destOrd="0" presId="urn:microsoft.com/office/officeart/2016/7/layout/RepeatingBendingProcessNew"/>
    <dgm:cxn modelId="{8ACBFA5B-14BB-4F4D-B0E0-D1933245328C}" type="presParOf" srcId="{2860BFB0-A10F-4970-9E1C-CC649580283B}" destId="{872D3A90-E2A1-4F92-83BD-84BBCA20FBA1}" srcOrd="9" destOrd="0" presId="urn:microsoft.com/office/officeart/2016/7/layout/RepeatingBendingProcessNew"/>
    <dgm:cxn modelId="{26B5A023-3094-491E-98B6-A4C36EFA58DA}" type="presParOf" srcId="{872D3A90-E2A1-4F92-83BD-84BBCA20FBA1}" destId="{DD19B5BC-BD32-412D-9E39-6C2A0190D381}" srcOrd="0" destOrd="0" presId="urn:microsoft.com/office/officeart/2016/7/layout/RepeatingBendingProcessNew"/>
    <dgm:cxn modelId="{52F17EDA-B880-4AF7-AD98-E08D2ADCE8D3}" type="presParOf" srcId="{2860BFB0-A10F-4970-9E1C-CC649580283B}" destId="{F0547DF2-97C0-432B-A8DE-71CCBA62BFC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D512B2-181E-4A8F-B3C7-CA355D50B01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en-US"/>
        </a:p>
      </dgm:t>
    </dgm:pt>
    <dgm:pt modelId="{58AECD17-97C4-41D9-BFD4-15A8F4B84BE4}">
      <dgm:prSet/>
      <dgm:spPr/>
      <dgm:t>
        <a:bodyPr/>
        <a:lstStyle/>
        <a:p>
          <a:r>
            <a:rPr lang="hr-HR"/>
            <a:t>Mikenska kultura</a:t>
          </a:r>
          <a:endParaRPr lang="en-US"/>
        </a:p>
      </dgm:t>
    </dgm:pt>
    <dgm:pt modelId="{80730FFE-CC74-49F4-9F0B-8C964FFD3D0F}" type="parTrans" cxnId="{028C587D-A81F-4864-8DDE-2742BE6BB055}">
      <dgm:prSet/>
      <dgm:spPr/>
      <dgm:t>
        <a:bodyPr/>
        <a:lstStyle/>
        <a:p>
          <a:endParaRPr lang="en-US"/>
        </a:p>
      </dgm:t>
    </dgm:pt>
    <dgm:pt modelId="{5A4D420D-DF5A-4416-AC57-74EA1BB85281}" type="sibTrans" cxnId="{028C587D-A81F-4864-8DDE-2742BE6BB055}">
      <dgm:prSet/>
      <dgm:spPr/>
      <dgm:t>
        <a:bodyPr/>
        <a:lstStyle/>
        <a:p>
          <a:endParaRPr lang="en-US"/>
        </a:p>
      </dgm:t>
    </dgm:pt>
    <dgm:pt modelId="{22C0A885-C1D3-4471-ABA0-D2C02BCBEA96}">
      <dgm:prSet/>
      <dgm:spPr/>
      <dgm:t>
        <a:bodyPr/>
        <a:lstStyle/>
        <a:p>
          <a:r>
            <a:rPr lang="hr-HR"/>
            <a:t>Kiklopske zidine</a:t>
          </a:r>
          <a:endParaRPr lang="en-US"/>
        </a:p>
      </dgm:t>
    </dgm:pt>
    <dgm:pt modelId="{7B6C8164-02EE-4020-B136-ECC5D673922E}" type="parTrans" cxnId="{4625A1DF-1D28-4FC5-85BF-A6E77D51CCFC}">
      <dgm:prSet/>
      <dgm:spPr/>
      <dgm:t>
        <a:bodyPr/>
        <a:lstStyle/>
        <a:p>
          <a:endParaRPr lang="en-US"/>
        </a:p>
      </dgm:t>
    </dgm:pt>
    <dgm:pt modelId="{1AE33C7F-4530-4749-8E74-E748EAF92F23}" type="sibTrans" cxnId="{4625A1DF-1D28-4FC5-85BF-A6E77D51CCFC}">
      <dgm:prSet/>
      <dgm:spPr/>
      <dgm:t>
        <a:bodyPr/>
        <a:lstStyle/>
        <a:p>
          <a:endParaRPr lang="en-US"/>
        </a:p>
      </dgm:t>
    </dgm:pt>
    <dgm:pt modelId="{C89AA1E3-D535-4B3B-A25E-9D5B60DB6819}">
      <dgm:prSet/>
      <dgm:spPr/>
      <dgm:t>
        <a:bodyPr/>
        <a:lstStyle/>
        <a:p>
          <a:r>
            <a:rPr lang="hr-HR"/>
            <a:t>Lavlja vrata</a:t>
          </a:r>
          <a:endParaRPr lang="en-US"/>
        </a:p>
      </dgm:t>
    </dgm:pt>
    <dgm:pt modelId="{27CB357D-1454-41F8-9616-8A49D0A66D31}" type="parTrans" cxnId="{98760BF1-D6CE-4DF3-B9E5-4CC680130666}">
      <dgm:prSet/>
      <dgm:spPr/>
      <dgm:t>
        <a:bodyPr/>
        <a:lstStyle/>
        <a:p>
          <a:endParaRPr lang="en-US"/>
        </a:p>
      </dgm:t>
    </dgm:pt>
    <dgm:pt modelId="{8CA68BA8-5CAA-4809-9A70-709215483FFB}" type="sibTrans" cxnId="{98760BF1-D6CE-4DF3-B9E5-4CC680130666}">
      <dgm:prSet/>
      <dgm:spPr/>
      <dgm:t>
        <a:bodyPr/>
        <a:lstStyle/>
        <a:p>
          <a:endParaRPr lang="en-US"/>
        </a:p>
      </dgm:t>
    </dgm:pt>
    <dgm:pt modelId="{F6953733-C41F-4087-AB5E-A3C8C5FD14A7}">
      <dgm:prSet/>
      <dgm:spPr/>
      <dgm:t>
        <a:bodyPr/>
        <a:lstStyle/>
        <a:p>
          <a:r>
            <a:rPr lang="hr-HR"/>
            <a:t>Mračno ili homersko doba</a:t>
          </a:r>
          <a:endParaRPr lang="en-US"/>
        </a:p>
      </dgm:t>
    </dgm:pt>
    <dgm:pt modelId="{45DAEE7F-230F-47A5-90D2-806FDDC28511}" type="parTrans" cxnId="{26749E93-89D5-4950-9255-13D592C5EA65}">
      <dgm:prSet/>
      <dgm:spPr/>
      <dgm:t>
        <a:bodyPr/>
        <a:lstStyle/>
        <a:p>
          <a:endParaRPr lang="en-US"/>
        </a:p>
      </dgm:t>
    </dgm:pt>
    <dgm:pt modelId="{E8396C3E-D0F6-42A3-802E-450A707BDF48}" type="sibTrans" cxnId="{26749E93-89D5-4950-9255-13D592C5EA65}">
      <dgm:prSet/>
      <dgm:spPr/>
      <dgm:t>
        <a:bodyPr/>
        <a:lstStyle/>
        <a:p>
          <a:endParaRPr lang="en-US"/>
        </a:p>
      </dgm:t>
    </dgm:pt>
    <dgm:pt modelId="{60CAFA06-6162-4699-9660-0F5C9E5CF5BA}">
      <dgm:prSet/>
      <dgm:spPr/>
      <dgm:t>
        <a:bodyPr/>
        <a:lstStyle/>
        <a:p>
          <a:r>
            <a:rPr lang="hr-HR"/>
            <a:t>Ilijada i Odiseja</a:t>
          </a:r>
          <a:endParaRPr lang="en-US"/>
        </a:p>
      </dgm:t>
    </dgm:pt>
    <dgm:pt modelId="{F4794A80-221F-49AC-A490-444344D480D7}" type="parTrans" cxnId="{57B509F2-57C8-4F4A-8C3C-BDEF5BD0BED1}">
      <dgm:prSet/>
      <dgm:spPr/>
      <dgm:t>
        <a:bodyPr/>
        <a:lstStyle/>
        <a:p>
          <a:endParaRPr lang="en-US"/>
        </a:p>
      </dgm:t>
    </dgm:pt>
    <dgm:pt modelId="{67854EBE-B6B9-4492-8EB2-86E2BDDC0B9D}" type="sibTrans" cxnId="{57B509F2-57C8-4F4A-8C3C-BDEF5BD0BED1}">
      <dgm:prSet/>
      <dgm:spPr/>
      <dgm:t>
        <a:bodyPr/>
        <a:lstStyle/>
        <a:p>
          <a:endParaRPr lang="en-US"/>
        </a:p>
      </dgm:t>
    </dgm:pt>
    <dgm:pt modelId="{F1C6A521-0BA4-4F7E-BD60-FC6980C29CFA}">
      <dgm:prSet/>
      <dgm:spPr/>
      <dgm:t>
        <a:bodyPr/>
        <a:lstStyle/>
        <a:p>
          <a:r>
            <a:rPr lang="hr-HR"/>
            <a:t>Heinrich Schliemann, istražio Mikenu i Troju</a:t>
          </a:r>
          <a:endParaRPr lang="en-US"/>
        </a:p>
      </dgm:t>
    </dgm:pt>
    <dgm:pt modelId="{7B30C3E9-31D2-4128-AA91-5D895CA3335F}" type="parTrans" cxnId="{F8FE571D-A026-480F-A54A-643E9AEA3C89}">
      <dgm:prSet/>
      <dgm:spPr/>
      <dgm:t>
        <a:bodyPr/>
        <a:lstStyle/>
        <a:p>
          <a:endParaRPr lang="en-US"/>
        </a:p>
      </dgm:t>
    </dgm:pt>
    <dgm:pt modelId="{72D5E396-71FD-4F12-9C09-DADD5920467B}" type="sibTrans" cxnId="{F8FE571D-A026-480F-A54A-643E9AEA3C89}">
      <dgm:prSet/>
      <dgm:spPr/>
      <dgm:t>
        <a:bodyPr/>
        <a:lstStyle/>
        <a:p>
          <a:endParaRPr lang="en-US"/>
        </a:p>
      </dgm:t>
    </dgm:pt>
    <dgm:pt modelId="{F67C4F7D-8150-41A2-AE75-F8910D9891CD}" type="pres">
      <dgm:prSet presAssocID="{FDD512B2-181E-4A8F-B3C7-CA355D50B0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E0BAC8B-6E71-4D88-A410-216D467271E6}" type="pres">
      <dgm:prSet presAssocID="{58AECD17-97C4-41D9-BFD4-15A8F4B84BE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7643A7-44EC-4031-9302-95BFFD6914FF}" type="pres">
      <dgm:prSet presAssocID="{5A4D420D-DF5A-4416-AC57-74EA1BB85281}" presName="sibTrans" presStyleLbl="sibTrans1D1" presStyleIdx="0" presStyleCnt="5"/>
      <dgm:spPr/>
      <dgm:t>
        <a:bodyPr/>
        <a:lstStyle/>
        <a:p>
          <a:endParaRPr lang="hr-HR"/>
        </a:p>
      </dgm:t>
    </dgm:pt>
    <dgm:pt modelId="{36EC2166-BB58-4FAA-960A-7BC4A31F58CD}" type="pres">
      <dgm:prSet presAssocID="{5A4D420D-DF5A-4416-AC57-74EA1BB85281}" presName="connectorText" presStyleLbl="sibTrans1D1" presStyleIdx="0" presStyleCnt="5"/>
      <dgm:spPr/>
      <dgm:t>
        <a:bodyPr/>
        <a:lstStyle/>
        <a:p>
          <a:endParaRPr lang="hr-HR"/>
        </a:p>
      </dgm:t>
    </dgm:pt>
    <dgm:pt modelId="{C705A92A-4DCB-413A-A83C-AC10C33B2438}" type="pres">
      <dgm:prSet presAssocID="{22C0A885-C1D3-4471-ABA0-D2C02BCBEA9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5CBF21-573B-4A96-B994-260D3047BAD6}" type="pres">
      <dgm:prSet presAssocID="{1AE33C7F-4530-4749-8E74-E748EAF92F23}" presName="sibTrans" presStyleLbl="sibTrans1D1" presStyleIdx="1" presStyleCnt="5"/>
      <dgm:spPr/>
      <dgm:t>
        <a:bodyPr/>
        <a:lstStyle/>
        <a:p>
          <a:endParaRPr lang="hr-HR"/>
        </a:p>
      </dgm:t>
    </dgm:pt>
    <dgm:pt modelId="{5B08A448-1027-4C8F-853F-7DE1D0817425}" type="pres">
      <dgm:prSet presAssocID="{1AE33C7F-4530-4749-8E74-E748EAF92F23}" presName="connectorText" presStyleLbl="sibTrans1D1" presStyleIdx="1" presStyleCnt="5"/>
      <dgm:spPr/>
      <dgm:t>
        <a:bodyPr/>
        <a:lstStyle/>
        <a:p>
          <a:endParaRPr lang="hr-HR"/>
        </a:p>
      </dgm:t>
    </dgm:pt>
    <dgm:pt modelId="{AC7D1DF7-8664-44EF-98F6-636632A4C415}" type="pres">
      <dgm:prSet presAssocID="{C89AA1E3-D535-4B3B-A25E-9D5B60DB681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B084F7-4482-4797-BE99-27A93B4AC6AA}" type="pres">
      <dgm:prSet presAssocID="{8CA68BA8-5CAA-4809-9A70-709215483FFB}" presName="sibTrans" presStyleLbl="sibTrans1D1" presStyleIdx="2" presStyleCnt="5"/>
      <dgm:spPr/>
      <dgm:t>
        <a:bodyPr/>
        <a:lstStyle/>
        <a:p>
          <a:endParaRPr lang="hr-HR"/>
        </a:p>
      </dgm:t>
    </dgm:pt>
    <dgm:pt modelId="{89997E77-5234-4C08-BC5E-9445F3ADA64B}" type="pres">
      <dgm:prSet presAssocID="{8CA68BA8-5CAA-4809-9A70-709215483FFB}" presName="connectorText" presStyleLbl="sibTrans1D1" presStyleIdx="2" presStyleCnt="5"/>
      <dgm:spPr/>
      <dgm:t>
        <a:bodyPr/>
        <a:lstStyle/>
        <a:p>
          <a:endParaRPr lang="hr-HR"/>
        </a:p>
      </dgm:t>
    </dgm:pt>
    <dgm:pt modelId="{173825CC-A2DE-4E67-94DC-44B1B6D2160B}" type="pres">
      <dgm:prSet presAssocID="{F6953733-C41F-4087-AB5E-A3C8C5FD14A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8872EB-4676-46AD-8584-503DE4F95DC2}" type="pres">
      <dgm:prSet presAssocID="{E8396C3E-D0F6-42A3-802E-450A707BDF48}" presName="sibTrans" presStyleLbl="sibTrans1D1" presStyleIdx="3" presStyleCnt="5"/>
      <dgm:spPr/>
      <dgm:t>
        <a:bodyPr/>
        <a:lstStyle/>
        <a:p>
          <a:endParaRPr lang="hr-HR"/>
        </a:p>
      </dgm:t>
    </dgm:pt>
    <dgm:pt modelId="{85899764-8B43-4449-9400-FC63E1C81862}" type="pres">
      <dgm:prSet presAssocID="{E8396C3E-D0F6-42A3-802E-450A707BDF48}" presName="connectorText" presStyleLbl="sibTrans1D1" presStyleIdx="3" presStyleCnt="5"/>
      <dgm:spPr/>
      <dgm:t>
        <a:bodyPr/>
        <a:lstStyle/>
        <a:p>
          <a:endParaRPr lang="hr-HR"/>
        </a:p>
      </dgm:t>
    </dgm:pt>
    <dgm:pt modelId="{5FA1E398-6BF0-487F-9BE2-627CB9EA6176}" type="pres">
      <dgm:prSet presAssocID="{60CAFA06-6162-4699-9660-0F5C9E5CF5B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7549E3-1351-4FA8-9994-D2211E441916}" type="pres">
      <dgm:prSet presAssocID="{67854EBE-B6B9-4492-8EB2-86E2BDDC0B9D}" presName="sibTrans" presStyleLbl="sibTrans1D1" presStyleIdx="4" presStyleCnt="5"/>
      <dgm:spPr/>
      <dgm:t>
        <a:bodyPr/>
        <a:lstStyle/>
        <a:p>
          <a:endParaRPr lang="hr-HR"/>
        </a:p>
      </dgm:t>
    </dgm:pt>
    <dgm:pt modelId="{098CD8E4-9193-418B-BEE8-37FE1B1DED4A}" type="pres">
      <dgm:prSet presAssocID="{67854EBE-B6B9-4492-8EB2-86E2BDDC0B9D}" presName="connectorText" presStyleLbl="sibTrans1D1" presStyleIdx="4" presStyleCnt="5"/>
      <dgm:spPr/>
      <dgm:t>
        <a:bodyPr/>
        <a:lstStyle/>
        <a:p>
          <a:endParaRPr lang="hr-HR"/>
        </a:p>
      </dgm:t>
    </dgm:pt>
    <dgm:pt modelId="{913A1683-3CA7-4ECE-8D86-EEC84DCA6D87}" type="pres">
      <dgm:prSet presAssocID="{F1C6A521-0BA4-4F7E-BD60-FC6980C29CF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5B06B4B-A77F-41A3-9A18-6FD58D27B3FD}" type="presOf" srcId="{F6953733-C41F-4087-AB5E-A3C8C5FD14A7}" destId="{173825CC-A2DE-4E67-94DC-44B1B6D2160B}" srcOrd="0" destOrd="0" presId="urn:microsoft.com/office/officeart/2016/7/layout/RepeatingBendingProcessNew"/>
    <dgm:cxn modelId="{B69B48B6-8C98-4012-AFCE-4B20FC44B749}" type="presOf" srcId="{E8396C3E-D0F6-42A3-802E-450A707BDF48}" destId="{85899764-8B43-4449-9400-FC63E1C81862}" srcOrd="1" destOrd="0" presId="urn:microsoft.com/office/officeart/2016/7/layout/RepeatingBendingProcessNew"/>
    <dgm:cxn modelId="{F8FE571D-A026-480F-A54A-643E9AEA3C89}" srcId="{FDD512B2-181E-4A8F-B3C7-CA355D50B01F}" destId="{F1C6A521-0BA4-4F7E-BD60-FC6980C29CFA}" srcOrd="5" destOrd="0" parTransId="{7B30C3E9-31D2-4128-AA91-5D895CA3335F}" sibTransId="{72D5E396-71FD-4F12-9C09-DADD5920467B}"/>
    <dgm:cxn modelId="{4625A1DF-1D28-4FC5-85BF-A6E77D51CCFC}" srcId="{FDD512B2-181E-4A8F-B3C7-CA355D50B01F}" destId="{22C0A885-C1D3-4471-ABA0-D2C02BCBEA96}" srcOrd="1" destOrd="0" parTransId="{7B6C8164-02EE-4020-B136-ECC5D673922E}" sibTransId="{1AE33C7F-4530-4749-8E74-E748EAF92F23}"/>
    <dgm:cxn modelId="{10E2F12A-9CEC-41ED-B63D-5089DEBC1ACE}" type="presOf" srcId="{58AECD17-97C4-41D9-BFD4-15A8F4B84BE4}" destId="{2E0BAC8B-6E71-4D88-A410-216D467271E6}" srcOrd="0" destOrd="0" presId="urn:microsoft.com/office/officeart/2016/7/layout/RepeatingBendingProcessNew"/>
    <dgm:cxn modelId="{8217181A-E578-4F98-9158-2E2306CDAC70}" type="presOf" srcId="{5A4D420D-DF5A-4416-AC57-74EA1BB85281}" destId="{36EC2166-BB58-4FAA-960A-7BC4A31F58CD}" srcOrd="1" destOrd="0" presId="urn:microsoft.com/office/officeart/2016/7/layout/RepeatingBendingProcessNew"/>
    <dgm:cxn modelId="{0B9AE025-BE53-4AA5-80C7-75A3E3463634}" type="presOf" srcId="{E8396C3E-D0F6-42A3-802E-450A707BDF48}" destId="{DD8872EB-4676-46AD-8584-503DE4F95DC2}" srcOrd="0" destOrd="0" presId="urn:microsoft.com/office/officeart/2016/7/layout/RepeatingBendingProcessNew"/>
    <dgm:cxn modelId="{0B42FF02-349D-49A0-99EC-E24E7E3DA406}" type="presOf" srcId="{5A4D420D-DF5A-4416-AC57-74EA1BB85281}" destId="{687643A7-44EC-4031-9302-95BFFD6914FF}" srcOrd="0" destOrd="0" presId="urn:microsoft.com/office/officeart/2016/7/layout/RepeatingBendingProcessNew"/>
    <dgm:cxn modelId="{57B509F2-57C8-4F4A-8C3C-BDEF5BD0BED1}" srcId="{FDD512B2-181E-4A8F-B3C7-CA355D50B01F}" destId="{60CAFA06-6162-4699-9660-0F5C9E5CF5BA}" srcOrd="4" destOrd="0" parTransId="{F4794A80-221F-49AC-A490-444344D480D7}" sibTransId="{67854EBE-B6B9-4492-8EB2-86E2BDDC0B9D}"/>
    <dgm:cxn modelId="{BF4AD169-9907-404F-A797-DD6D9B2EC6DD}" type="presOf" srcId="{8CA68BA8-5CAA-4809-9A70-709215483FFB}" destId="{89997E77-5234-4C08-BC5E-9445F3ADA64B}" srcOrd="1" destOrd="0" presId="urn:microsoft.com/office/officeart/2016/7/layout/RepeatingBendingProcessNew"/>
    <dgm:cxn modelId="{CE3D7523-71A5-47E1-9B62-483E3DBDB987}" type="presOf" srcId="{F1C6A521-0BA4-4F7E-BD60-FC6980C29CFA}" destId="{913A1683-3CA7-4ECE-8D86-EEC84DCA6D87}" srcOrd="0" destOrd="0" presId="urn:microsoft.com/office/officeart/2016/7/layout/RepeatingBendingProcessNew"/>
    <dgm:cxn modelId="{365561E2-5FFC-4C58-B537-2C454D47366A}" type="presOf" srcId="{22C0A885-C1D3-4471-ABA0-D2C02BCBEA96}" destId="{C705A92A-4DCB-413A-A83C-AC10C33B2438}" srcOrd="0" destOrd="0" presId="urn:microsoft.com/office/officeart/2016/7/layout/RepeatingBendingProcessNew"/>
    <dgm:cxn modelId="{A7F202C1-22B8-44DB-970F-1A971C009A0C}" type="presOf" srcId="{1AE33C7F-4530-4749-8E74-E748EAF92F23}" destId="{8A5CBF21-573B-4A96-B994-260D3047BAD6}" srcOrd="0" destOrd="0" presId="urn:microsoft.com/office/officeart/2016/7/layout/RepeatingBendingProcessNew"/>
    <dgm:cxn modelId="{DFC2ABEC-88EF-429C-B7AE-0CDB9F2BF5BE}" type="presOf" srcId="{8CA68BA8-5CAA-4809-9A70-709215483FFB}" destId="{FDB084F7-4482-4797-BE99-27A93B4AC6AA}" srcOrd="0" destOrd="0" presId="urn:microsoft.com/office/officeart/2016/7/layout/RepeatingBendingProcessNew"/>
    <dgm:cxn modelId="{98760BF1-D6CE-4DF3-B9E5-4CC680130666}" srcId="{FDD512B2-181E-4A8F-B3C7-CA355D50B01F}" destId="{C89AA1E3-D535-4B3B-A25E-9D5B60DB6819}" srcOrd="2" destOrd="0" parTransId="{27CB357D-1454-41F8-9616-8A49D0A66D31}" sibTransId="{8CA68BA8-5CAA-4809-9A70-709215483FFB}"/>
    <dgm:cxn modelId="{642DAFAE-B866-4427-9B3D-C056FEFB5B97}" type="presOf" srcId="{C89AA1E3-D535-4B3B-A25E-9D5B60DB6819}" destId="{AC7D1DF7-8664-44EF-98F6-636632A4C415}" srcOrd="0" destOrd="0" presId="urn:microsoft.com/office/officeart/2016/7/layout/RepeatingBendingProcessNew"/>
    <dgm:cxn modelId="{9F76ABD4-7AA5-4A12-9BD2-4368707B607A}" type="presOf" srcId="{60CAFA06-6162-4699-9660-0F5C9E5CF5BA}" destId="{5FA1E398-6BF0-487F-9BE2-627CB9EA6176}" srcOrd="0" destOrd="0" presId="urn:microsoft.com/office/officeart/2016/7/layout/RepeatingBendingProcessNew"/>
    <dgm:cxn modelId="{028C587D-A81F-4864-8DDE-2742BE6BB055}" srcId="{FDD512B2-181E-4A8F-B3C7-CA355D50B01F}" destId="{58AECD17-97C4-41D9-BFD4-15A8F4B84BE4}" srcOrd="0" destOrd="0" parTransId="{80730FFE-CC74-49F4-9F0B-8C964FFD3D0F}" sibTransId="{5A4D420D-DF5A-4416-AC57-74EA1BB85281}"/>
    <dgm:cxn modelId="{FBE7FA65-4220-464F-9F83-3726D37C2172}" type="presOf" srcId="{FDD512B2-181E-4A8F-B3C7-CA355D50B01F}" destId="{F67C4F7D-8150-41A2-AE75-F8910D9891CD}" srcOrd="0" destOrd="0" presId="urn:microsoft.com/office/officeart/2016/7/layout/RepeatingBendingProcessNew"/>
    <dgm:cxn modelId="{26749E93-89D5-4950-9255-13D592C5EA65}" srcId="{FDD512B2-181E-4A8F-B3C7-CA355D50B01F}" destId="{F6953733-C41F-4087-AB5E-A3C8C5FD14A7}" srcOrd="3" destOrd="0" parTransId="{45DAEE7F-230F-47A5-90D2-806FDDC28511}" sibTransId="{E8396C3E-D0F6-42A3-802E-450A707BDF48}"/>
    <dgm:cxn modelId="{1F3A6DC3-6C4D-4D7C-B109-080F537BB21D}" type="presOf" srcId="{67854EBE-B6B9-4492-8EB2-86E2BDDC0B9D}" destId="{5F7549E3-1351-4FA8-9994-D2211E441916}" srcOrd="0" destOrd="0" presId="urn:microsoft.com/office/officeart/2016/7/layout/RepeatingBendingProcessNew"/>
    <dgm:cxn modelId="{841DFCFF-FD28-4208-B5AF-B7C24C2E575B}" type="presOf" srcId="{1AE33C7F-4530-4749-8E74-E748EAF92F23}" destId="{5B08A448-1027-4C8F-853F-7DE1D0817425}" srcOrd="1" destOrd="0" presId="urn:microsoft.com/office/officeart/2016/7/layout/RepeatingBendingProcessNew"/>
    <dgm:cxn modelId="{F3D236C4-4762-45F1-94BF-972F7B9E2D0A}" type="presOf" srcId="{67854EBE-B6B9-4492-8EB2-86E2BDDC0B9D}" destId="{098CD8E4-9193-418B-BEE8-37FE1B1DED4A}" srcOrd="1" destOrd="0" presId="urn:microsoft.com/office/officeart/2016/7/layout/RepeatingBendingProcessNew"/>
    <dgm:cxn modelId="{CF4A9607-8A55-4DEE-9D60-BD8ACA9FC244}" type="presParOf" srcId="{F67C4F7D-8150-41A2-AE75-F8910D9891CD}" destId="{2E0BAC8B-6E71-4D88-A410-216D467271E6}" srcOrd="0" destOrd="0" presId="urn:microsoft.com/office/officeart/2016/7/layout/RepeatingBendingProcessNew"/>
    <dgm:cxn modelId="{A1929388-41FC-4CAA-8DF2-3A125E46AC03}" type="presParOf" srcId="{F67C4F7D-8150-41A2-AE75-F8910D9891CD}" destId="{687643A7-44EC-4031-9302-95BFFD6914FF}" srcOrd="1" destOrd="0" presId="urn:microsoft.com/office/officeart/2016/7/layout/RepeatingBendingProcessNew"/>
    <dgm:cxn modelId="{5F45CC23-C126-4DA1-BA1B-F14AFD0E8EDA}" type="presParOf" srcId="{687643A7-44EC-4031-9302-95BFFD6914FF}" destId="{36EC2166-BB58-4FAA-960A-7BC4A31F58CD}" srcOrd="0" destOrd="0" presId="urn:microsoft.com/office/officeart/2016/7/layout/RepeatingBendingProcessNew"/>
    <dgm:cxn modelId="{87653694-9AE0-4BFA-A8D4-F05885076269}" type="presParOf" srcId="{F67C4F7D-8150-41A2-AE75-F8910D9891CD}" destId="{C705A92A-4DCB-413A-A83C-AC10C33B2438}" srcOrd="2" destOrd="0" presId="urn:microsoft.com/office/officeart/2016/7/layout/RepeatingBendingProcessNew"/>
    <dgm:cxn modelId="{3231A24A-F9C9-43FF-B7B3-BC1F3D477694}" type="presParOf" srcId="{F67C4F7D-8150-41A2-AE75-F8910D9891CD}" destId="{8A5CBF21-573B-4A96-B994-260D3047BAD6}" srcOrd="3" destOrd="0" presId="urn:microsoft.com/office/officeart/2016/7/layout/RepeatingBendingProcessNew"/>
    <dgm:cxn modelId="{43A551DF-A7FD-415E-BA36-47A5504A8445}" type="presParOf" srcId="{8A5CBF21-573B-4A96-B994-260D3047BAD6}" destId="{5B08A448-1027-4C8F-853F-7DE1D0817425}" srcOrd="0" destOrd="0" presId="urn:microsoft.com/office/officeart/2016/7/layout/RepeatingBendingProcessNew"/>
    <dgm:cxn modelId="{59CFF451-ECD8-4551-B169-BA8E19DFF40D}" type="presParOf" srcId="{F67C4F7D-8150-41A2-AE75-F8910D9891CD}" destId="{AC7D1DF7-8664-44EF-98F6-636632A4C415}" srcOrd="4" destOrd="0" presId="urn:microsoft.com/office/officeart/2016/7/layout/RepeatingBendingProcessNew"/>
    <dgm:cxn modelId="{9B974106-8F7A-4812-B286-0741299F03D4}" type="presParOf" srcId="{F67C4F7D-8150-41A2-AE75-F8910D9891CD}" destId="{FDB084F7-4482-4797-BE99-27A93B4AC6AA}" srcOrd="5" destOrd="0" presId="urn:microsoft.com/office/officeart/2016/7/layout/RepeatingBendingProcessNew"/>
    <dgm:cxn modelId="{089E72D3-376C-4E8A-B2A6-8025E205953E}" type="presParOf" srcId="{FDB084F7-4482-4797-BE99-27A93B4AC6AA}" destId="{89997E77-5234-4C08-BC5E-9445F3ADA64B}" srcOrd="0" destOrd="0" presId="urn:microsoft.com/office/officeart/2016/7/layout/RepeatingBendingProcessNew"/>
    <dgm:cxn modelId="{F4D97BA1-332C-49B8-882A-CC955ECA763F}" type="presParOf" srcId="{F67C4F7D-8150-41A2-AE75-F8910D9891CD}" destId="{173825CC-A2DE-4E67-94DC-44B1B6D2160B}" srcOrd="6" destOrd="0" presId="urn:microsoft.com/office/officeart/2016/7/layout/RepeatingBendingProcessNew"/>
    <dgm:cxn modelId="{221E75AD-5016-497D-91B6-000606F93D4E}" type="presParOf" srcId="{F67C4F7D-8150-41A2-AE75-F8910D9891CD}" destId="{DD8872EB-4676-46AD-8584-503DE4F95DC2}" srcOrd="7" destOrd="0" presId="urn:microsoft.com/office/officeart/2016/7/layout/RepeatingBendingProcessNew"/>
    <dgm:cxn modelId="{72331880-12DD-43C5-BED4-D6E616017C6B}" type="presParOf" srcId="{DD8872EB-4676-46AD-8584-503DE4F95DC2}" destId="{85899764-8B43-4449-9400-FC63E1C81862}" srcOrd="0" destOrd="0" presId="urn:microsoft.com/office/officeart/2016/7/layout/RepeatingBendingProcessNew"/>
    <dgm:cxn modelId="{AC2F7583-C389-4566-B263-2A9A9AB511B3}" type="presParOf" srcId="{F67C4F7D-8150-41A2-AE75-F8910D9891CD}" destId="{5FA1E398-6BF0-487F-9BE2-627CB9EA6176}" srcOrd="8" destOrd="0" presId="urn:microsoft.com/office/officeart/2016/7/layout/RepeatingBendingProcessNew"/>
    <dgm:cxn modelId="{9D0D0249-6F07-445E-B409-9A4AFCB33ED0}" type="presParOf" srcId="{F67C4F7D-8150-41A2-AE75-F8910D9891CD}" destId="{5F7549E3-1351-4FA8-9994-D2211E441916}" srcOrd="9" destOrd="0" presId="urn:microsoft.com/office/officeart/2016/7/layout/RepeatingBendingProcessNew"/>
    <dgm:cxn modelId="{30308167-7168-418E-9611-06497CBA42FD}" type="presParOf" srcId="{5F7549E3-1351-4FA8-9994-D2211E441916}" destId="{098CD8E4-9193-418B-BEE8-37FE1B1DED4A}" srcOrd="0" destOrd="0" presId="urn:microsoft.com/office/officeart/2016/7/layout/RepeatingBendingProcessNew"/>
    <dgm:cxn modelId="{5B173D04-194E-4FD5-83CD-E5D8CD564213}" type="presParOf" srcId="{F67C4F7D-8150-41A2-AE75-F8910D9891CD}" destId="{913A1683-3CA7-4ECE-8D86-EEC84DCA6D87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629C0C-BA6F-421D-8DD5-757D61E84701}">
      <dsp:nvSpPr>
        <dsp:cNvPr id="0" name=""/>
        <dsp:cNvSpPr/>
      </dsp:nvSpPr>
      <dsp:spPr>
        <a:xfrm>
          <a:off x="0" y="45832"/>
          <a:ext cx="4629824" cy="1220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Starosjedioci Pelazgi</a:t>
          </a:r>
          <a:endParaRPr lang="en-US" sz="2200" kern="1200"/>
        </a:p>
      </dsp:txBody>
      <dsp:txXfrm>
        <a:off x="0" y="45832"/>
        <a:ext cx="4629824" cy="1220236"/>
      </dsp:txXfrm>
    </dsp:sp>
    <dsp:sp modelId="{00314045-9A83-4E09-8713-F7E3728A9A9A}">
      <dsp:nvSpPr>
        <dsp:cNvPr id="0" name=""/>
        <dsp:cNvSpPr/>
      </dsp:nvSpPr>
      <dsp:spPr>
        <a:xfrm>
          <a:off x="0" y="1329429"/>
          <a:ext cx="4629824" cy="1220236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II. tisućljeće pr. Krista prostor današnje Grčke naseljavaju plemena: </a:t>
          </a:r>
          <a:r>
            <a:rPr lang="hr-HR" sz="2200" kern="1200" dirty="0" err="1"/>
            <a:t>Ahejci</a:t>
          </a:r>
          <a:r>
            <a:rPr lang="hr-HR" sz="2200" kern="1200" dirty="0"/>
            <a:t>, Jonjani, </a:t>
          </a:r>
          <a:r>
            <a:rPr lang="hr-HR" sz="2200" kern="1200" dirty="0" err="1"/>
            <a:t>Eoljani</a:t>
          </a:r>
          <a:r>
            <a:rPr lang="hr-HR" sz="2200" kern="1200" dirty="0"/>
            <a:t> i Dorani</a:t>
          </a:r>
          <a:endParaRPr lang="en-US" sz="2200" kern="1200" dirty="0"/>
        </a:p>
      </dsp:txBody>
      <dsp:txXfrm>
        <a:off x="0" y="1329429"/>
        <a:ext cx="4629824" cy="1220236"/>
      </dsp:txXfrm>
    </dsp:sp>
    <dsp:sp modelId="{BC1C0465-0B81-4D3A-876A-1FD40C35FC57}">
      <dsp:nvSpPr>
        <dsp:cNvPr id="0" name=""/>
        <dsp:cNvSpPr/>
      </dsp:nvSpPr>
      <dsp:spPr>
        <a:xfrm>
          <a:off x="0" y="2613026"/>
          <a:ext cx="4629824" cy="122023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Nova domovina Helada </a:t>
          </a:r>
          <a:r>
            <a:rPr lang="hr-HR" sz="2200" kern="1200" dirty="0" smtClean="0"/>
            <a:t>– Heleni</a:t>
          </a:r>
          <a:endParaRPr lang="en-US" sz="2200" kern="1200" dirty="0"/>
        </a:p>
      </dsp:txBody>
      <dsp:txXfrm>
        <a:off x="0" y="2613026"/>
        <a:ext cx="4629824" cy="12202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5E17DF-97A2-413E-80DD-42F5AC6E1FE5}">
      <dsp:nvSpPr>
        <dsp:cNvPr id="0" name=""/>
        <dsp:cNvSpPr/>
      </dsp:nvSpPr>
      <dsp:spPr>
        <a:xfrm>
          <a:off x="0" y="375488"/>
          <a:ext cx="475008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Mjesta pogodna za život - polisi</a:t>
          </a:r>
          <a:endParaRPr lang="en-US" sz="2700" kern="1200" dirty="0"/>
        </a:p>
      </dsp:txBody>
      <dsp:txXfrm>
        <a:off x="0" y="375488"/>
        <a:ext cx="4750080" cy="647595"/>
      </dsp:txXfrm>
    </dsp:sp>
    <dsp:sp modelId="{7CEC1D47-F3BF-4DCD-A54C-FC6A21855EDD}">
      <dsp:nvSpPr>
        <dsp:cNvPr id="0" name=""/>
        <dsp:cNvSpPr/>
      </dsp:nvSpPr>
      <dsp:spPr>
        <a:xfrm>
          <a:off x="0" y="1100843"/>
          <a:ext cx="4750080" cy="64759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Razvoj trgovine </a:t>
          </a:r>
          <a:endParaRPr lang="en-US" sz="2700" kern="1200"/>
        </a:p>
      </dsp:txBody>
      <dsp:txXfrm>
        <a:off x="0" y="1100843"/>
        <a:ext cx="4750080" cy="647595"/>
      </dsp:txXfrm>
    </dsp:sp>
    <dsp:sp modelId="{B885F6AF-23B6-4436-9A8A-A9759759F8B6}">
      <dsp:nvSpPr>
        <dsp:cNvPr id="0" name=""/>
        <dsp:cNvSpPr/>
      </dsp:nvSpPr>
      <dsp:spPr>
        <a:xfrm>
          <a:off x="0" y="1826198"/>
          <a:ext cx="4750080" cy="64759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Uzgoj vinove loze i maslina</a:t>
          </a:r>
          <a:endParaRPr lang="en-US" sz="2700" kern="1200"/>
        </a:p>
      </dsp:txBody>
      <dsp:txXfrm>
        <a:off x="0" y="1826198"/>
        <a:ext cx="4750080" cy="647595"/>
      </dsp:txXfrm>
    </dsp:sp>
    <dsp:sp modelId="{6483CBA0-6D62-4C26-BF3B-68E2D0EEBF56}">
      <dsp:nvSpPr>
        <dsp:cNvPr id="0" name=""/>
        <dsp:cNvSpPr/>
      </dsp:nvSpPr>
      <dsp:spPr>
        <a:xfrm>
          <a:off x="0" y="2551553"/>
          <a:ext cx="4750080" cy="64759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Stočarstvo i ribarstvo</a:t>
          </a:r>
          <a:endParaRPr lang="en-US" sz="2700" kern="1200"/>
        </a:p>
      </dsp:txBody>
      <dsp:txXfrm>
        <a:off x="0" y="2551553"/>
        <a:ext cx="4750080" cy="647595"/>
      </dsp:txXfrm>
    </dsp:sp>
    <dsp:sp modelId="{1DDE4076-0826-423C-92D5-E97418A5B5B7}">
      <dsp:nvSpPr>
        <dsp:cNvPr id="0" name=""/>
        <dsp:cNvSpPr/>
      </dsp:nvSpPr>
      <dsp:spPr>
        <a:xfrm>
          <a:off x="0" y="3276908"/>
          <a:ext cx="4750080" cy="64759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Pomorstvo</a:t>
          </a:r>
          <a:endParaRPr lang="en-US" sz="2700" kern="1200"/>
        </a:p>
      </dsp:txBody>
      <dsp:txXfrm>
        <a:off x="0" y="3276908"/>
        <a:ext cx="4750080" cy="6475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76115F-26F6-4674-ACD9-3713992A36E4}">
      <dsp:nvSpPr>
        <dsp:cNvPr id="0" name=""/>
        <dsp:cNvSpPr/>
      </dsp:nvSpPr>
      <dsp:spPr>
        <a:xfrm>
          <a:off x="0" y="817"/>
          <a:ext cx="4717120" cy="7401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Polis – područje grada i sela u okolici</a:t>
          </a:r>
          <a:endParaRPr lang="en-US" sz="2400" kern="1200" dirty="0"/>
        </a:p>
      </dsp:txBody>
      <dsp:txXfrm>
        <a:off x="0" y="817"/>
        <a:ext cx="4717120" cy="740162"/>
      </dsp:txXfrm>
    </dsp:sp>
    <dsp:sp modelId="{D61DE270-BC4C-4D58-B0B4-9120651D227B}">
      <dsp:nvSpPr>
        <dsp:cNvPr id="0" name=""/>
        <dsp:cNvSpPr/>
      </dsp:nvSpPr>
      <dsp:spPr>
        <a:xfrm>
          <a:off x="0" y="752089"/>
          <a:ext cx="4717120" cy="740162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Akropola, gradska utvrda okružena zidinama</a:t>
          </a:r>
          <a:endParaRPr lang="en-US" sz="2400" kern="1200" dirty="0"/>
        </a:p>
      </dsp:txBody>
      <dsp:txXfrm>
        <a:off x="0" y="752089"/>
        <a:ext cx="4717120" cy="740162"/>
      </dsp:txXfrm>
    </dsp:sp>
    <dsp:sp modelId="{BF8967F7-0294-4255-BD9B-5012EAD30154}">
      <dsp:nvSpPr>
        <dsp:cNvPr id="0" name=""/>
        <dsp:cNvSpPr/>
      </dsp:nvSpPr>
      <dsp:spPr>
        <a:xfrm>
          <a:off x="0" y="1503360"/>
          <a:ext cx="4717120" cy="74016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Agora, gradski trg</a:t>
          </a:r>
          <a:endParaRPr lang="en-US" sz="2400" kern="1200" dirty="0"/>
        </a:p>
      </dsp:txBody>
      <dsp:txXfrm>
        <a:off x="0" y="1503360"/>
        <a:ext cx="4717120" cy="740162"/>
      </dsp:txXfrm>
    </dsp:sp>
    <dsp:sp modelId="{4F0B83F9-2F19-4506-BBBA-1899801E8B0C}">
      <dsp:nvSpPr>
        <dsp:cNvPr id="0" name=""/>
        <dsp:cNvSpPr/>
      </dsp:nvSpPr>
      <dsp:spPr>
        <a:xfrm>
          <a:off x="0" y="2254632"/>
          <a:ext cx="4717120" cy="740162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Vježbalište i kazalište</a:t>
          </a:r>
          <a:endParaRPr lang="en-US" sz="2400" kern="1200" dirty="0"/>
        </a:p>
      </dsp:txBody>
      <dsp:txXfrm>
        <a:off x="0" y="2254632"/>
        <a:ext cx="4717120" cy="740162"/>
      </dsp:txXfrm>
    </dsp:sp>
    <dsp:sp modelId="{90B80C34-32EE-43BA-BDBB-9074ADABBFD2}">
      <dsp:nvSpPr>
        <dsp:cNvPr id="0" name=""/>
        <dsp:cNvSpPr/>
      </dsp:nvSpPr>
      <dsp:spPr>
        <a:xfrm>
          <a:off x="0" y="3005903"/>
          <a:ext cx="4717120" cy="74016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Obrti i trgovina</a:t>
          </a:r>
          <a:endParaRPr lang="en-US" sz="2400" kern="1200" dirty="0"/>
        </a:p>
      </dsp:txBody>
      <dsp:txXfrm>
        <a:off x="0" y="3005903"/>
        <a:ext cx="4717120" cy="7401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D2592B-0E48-42C5-9689-237C66B3E4F3}">
      <dsp:nvSpPr>
        <dsp:cNvPr id="0" name=""/>
        <dsp:cNvSpPr/>
      </dsp:nvSpPr>
      <dsp:spPr>
        <a:xfrm>
          <a:off x="0" y="50378"/>
          <a:ext cx="4509568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err="1"/>
            <a:t>Ahejci</a:t>
          </a:r>
          <a:r>
            <a:rPr lang="hr-HR" sz="2600" kern="1200" dirty="0"/>
            <a:t>, poluotok Peloponez</a:t>
          </a:r>
          <a:endParaRPr lang="en-US" sz="2600" kern="1200" dirty="0"/>
        </a:p>
      </dsp:txBody>
      <dsp:txXfrm>
        <a:off x="0" y="50378"/>
        <a:ext cx="4509568" cy="623610"/>
      </dsp:txXfrm>
    </dsp:sp>
    <dsp:sp modelId="{71CCEF6E-4130-4F1A-A2BA-65540F24E9EC}">
      <dsp:nvSpPr>
        <dsp:cNvPr id="0" name=""/>
        <dsp:cNvSpPr/>
      </dsp:nvSpPr>
      <dsp:spPr>
        <a:xfrm>
          <a:off x="0" y="748869"/>
          <a:ext cx="4509568" cy="62361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Mikenska kultura</a:t>
          </a:r>
          <a:endParaRPr lang="en-US" sz="2600" kern="1200"/>
        </a:p>
      </dsp:txBody>
      <dsp:txXfrm>
        <a:off x="0" y="748869"/>
        <a:ext cx="4509568" cy="623610"/>
      </dsp:txXfrm>
    </dsp:sp>
    <dsp:sp modelId="{CC0F0C41-C95F-4900-B049-F432CD42046F}">
      <dsp:nvSpPr>
        <dsp:cNvPr id="0" name=""/>
        <dsp:cNvSpPr/>
      </dsp:nvSpPr>
      <dsp:spPr>
        <a:xfrm>
          <a:off x="0" y="1447359"/>
          <a:ext cx="4509568" cy="62361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Vlast aristokracije</a:t>
          </a:r>
          <a:endParaRPr lang="en-US" sz="2600" kern="1200"/>
        </a:p>
      </dsp:txBody>
      <dsp:txXfrm>
        <a:off x="0" y="1447359"/>
        <a:ext cx="4509568" cy="623610"/>
      </dsp:txXfrm>
    </dsp:sp>
    <dsp:sp modelId="{280D1491-A02D-456D-A048-FC1881F9FB77}">
      <dsp:nvSpPr>
        <dsp:cNvPr id="0" name=""/>
        <dsp:cNvSpPr/>
      </dsp:nvSpPr>
      <dsp:spPr>
        <a:xfrm>
          <a:off x="0" y="2145849"/>
          <a:ext cx="4509568" cy="62361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Obrtnici i graditelji</a:t>
          </a:r>
          <a:endParaRPr lang="en-US" sz="2600" kern="1200"/>
        </a:p>
      </dsp:txBody>
      <dsp:txXfrm>
        <a:off x="0" y="2145849"/>
        <a:ext cx="4509568" cy="623610"/>
      </dsp:txXfrm>
    </dsp:sp>
    <dsp:sp modelId="{55E8CB6A-5FD4-49DD-AC0C-5FD1518BFEAB}">
      <dsp:nvSpPr>
        <dsp:cNvPr id="0" name=""/>
        <dsp:cNvSpPr/>
      </dsp:nvSpPr>
      <dsp:spPr>
        <a:xfrm>
          <a:off x="0" y="2844339"/>
          <a:ext cx="4509568" cy="6236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Poljoprivrednici i stočari</a:t>
          </a:r>
          <a:endParaRPr lang="en-US" sz="2600" kern="1200"/>
        </a:p>
      </dsp:txBody>
      <dsp:txXfrm>
        <a:off x="0" y="2844339"/>
        <a:ext cx="4509568" cy="62361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AEA35D-1B6D-4930-9B51-D4F9493D2ECA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9B5E2-E7EE-4F81-9F8A-A23C7CE04385}">
      <dsp:nvSpPr>
        <dsp:cNvPr id="0" name=""/>
        <dsp:cNvSpPr/>
      </dsp:nvSpPr>
      <dsp:spPr>
        <a:xfrm>
          <a:off x="0" y="0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- pogodan geografski položaj</a:t>
          </a:r>
          <a:endParaRPr lang="en-US" sz="2600" kern="1200" dirty="0"/>
        </a:p>
      </dsp:txBody>
      <dsp:txXfrm>
        <a:off x="0" y="0"/>
        <a:ext cx="4869656" cy="957262"/>
      </dsp:txXfrm>
    </dsp:sp>
    <dsp:sp modelId="{C639A39E-1EAE-42DA-94A0-BBD212BC45AC}">
      <dsp:nvSpPr>
        <dsp:cNvPr id="0" name=""/>
        <dsp:cNvSpPr/>
      </dsp:nvSpPr>
      <dsp:spPr>
        <a:xfrm>
          <a:off x="0" y="957262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8CEEC-D9AE-44CE-A105-5294A22B2A9B}">
      <dsp:nvSpPr>
        <dsp:cNvPr id="0" name=""/>
        <dsp:cNvSpPr/>
      </dsp:nvSpPr>
      <dsp:spPr>
        <a:xfrm>
          <a:off x="0" y="957262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- gospodarski silno moćan grad</a:t>
          </a:r>
          <a:endParaRPr lang="en-US" sz="2600" kern="1200" dirty="0"/>
        </a:p>
      </dsp:txBody>
      <dsp:txXfrm>
        <a:off x="0" y="957262"/>
        <a:ext cx="4869656" cy="957262"/>
      </dsp:txXfrm>
    </dsp:sp>
    <dsp:sp modelId="{867B14D9-E85C-4FB9-B12F-1F95FB96CA69}">
      <dsp:nvSpPr>
        <dsp:cNvPr id="0" name=""/>
        <dsp:cNvSpPr/>
      </dsp:nvSpPr>
      <dsp:spPr>
        <a:xfrm>
          <a:off x="0" y="1914525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72343-6164-45FD-BDBE-FB3A2B9F336B}">
      <dsp:nvSpPr>
        <dsp:cNvPr id="0" name=""/>
        <dsp:cNvSpPr/>
      </dsp:nvSpPr>
      <dsp:spPr>
        <a:xfrm>
          <a:off x="0" y="1914525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- razvijena trgovina, obrt tekstila i obradba metala</a:t>
          </a:r>
          <a:endParaRPr lang="en-US" sz="2600" kern="1200" dirty="0"/>
        </a:p>
      </dsp:txBody>
      <dsp:txXfrm>
        <a:off x="0" y="1914525"/>
        <a:ext cx="4869656" cy="957262"/>
      </dsp:txXfrm>
    </dsp:sp>
    <dsp:sp modelId="{4079282A-1F96-459F-A889-2BDD9EBD2252}">
      <dsp:nvSpPr>
        <dsp:cNvPr id="0" name=""/>
        <dsp:cNvSpPr/>
      </dsp:nvSpPr>
      <dsp:spPr>
        <a:xfrm>
          <a:off x="0" y="2871787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28BA6-1E34-4303-8293-A63A97F4BF36}">
      <dsp:nvSpPr>
        <dsp:cNvPr id="0" name=""/>
        <dsp:cNvSpPr/>
      </dsp:nvSpPr>
      <dsp:spPr>
        <a:xfrm>
          <a:off x="0" y="2871787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- vrhunac razvoja u II. tisućljeću pr. Krista</a:t>
          </a:r>
          <a:endParaRPr lang="en-US" sz="2600" kern="1200" dirty="0"/>
        </a:p>
      </dsp:txBody>
      <dsp:txXfrm>
        <a:off x="0" y="2871787"/>
        <a:ext cx="4869656" cy="9572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5F1681-4170-450C-9B4D-E973333B30B5}">
      <dsp:nvSpPr>
        <dsp:cNvPr id="0" name=""/>
        <dsp:cNvSpPr/>
      </dsp:nvSpPr>
      <dsp:spPr>
        <a:xfrm>
          <a:off x="2389254" y="498924"/>
          <a:ext cx="3866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665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2151" y="542557"/>
        <a:ext cx="20862" cy="4172"/>
      </dsp:txXfrm>
    </dsp:sp>
    <dsp:sp modelId="{A616F7A0-7C97-4952-8C0C-BC1089BE7487}">
      <dsp:nvSpPr>
        <dsp:cNvPr id="0" name=""/>
        <dsp:cNvSpPr/>
      </dsp:nvSpPr>
      <dsp:spPr>
        <a:xfrm>
          <a:off x="576900" y="398"/>
          <a:ext cx="1814153" cy="1088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95" tIns="93311" rIns="88895" bIns="9331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Grčka plemena: Ahejci, Dorani, Jonjani, Eoljani</a:t>
          </a:r>
          <a:endParaRPr lang="en-US" sz="2000" kern="1200"/>
        </a:p>
      </dsp:txBody>
      <dsp:txXfrm>
        <a:off x="576900" y="398"/>
        <a:ext cx="1814153" cy="1088492"/>
      </dsp:txXfrm>
    </dsp:sp>
    <dsp:sp modelId="{AF86A8B3-729D-4945-8F41-44F62874A83A}">
      <dsp:nvSpPr>
        <dsp:cNvPr id="0" name=""/>
        <dsp:cNvSpPr/>
      </dsp:nvSpPr>
      <dsp:spPr>
        <a:xfrm>
          <a:off x="4620663" y="498924"/>
          <a:ext cx="3866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665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803560" y="542557"/>
        <a:ext cx="20862" cy="4172"/>
      </dsp:txXfrm>
    </dsp:sp>
    <dsp:sp modelId="{590D09FC-4005-4527-841B-910C01C4CF8B}">
      <dsp:nvSpPr>
        <dsp:cNvPr id="0" name=""/>
        <dsp:cNvSpPr/>
      </dsp:nvSpPr>
      <dsp:spPr>
        <a:xfrm>
          <a:off x="2808310" y="398"/>
          <a:ext cx="1814153" cy="1088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95" tIns="93311" rIns="88895" bIns="9331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Polis</a:t>
          </a:r>
          <a:endParaRPr lang="en-US" sz="2000" kern="1200"/>
        </a:p>
      </dsp:txBody>
      <dsp:txXfrm>
        <a:off x="2808310" y="398"/>
        <a:ext cx="1814153" cy="1088492"/>
      </dsp:txXfrm>
    </dsp:sp>
    <dsp:sp modelId="{2D096EC9-11D6-44DB-A482-4BA625174430}">
      <dsp:nvSpPr>
        <dsp:cNvPr id="0" name=""/>
        <dsp:cNvSpPr/>
      </dsp:nvSpPr>
      <dsp:spPr>
        <a:xfrm>
          <a:off x="1483977" y="1087090"/>
          <a:ext cx="4462818" cy="386655"/>
        </a:xfrm>
        <a:custGeom>
          <a:avLst/>
          <a:gdLst/>
          <a:ahLst/>
          <a:cxnLst/>
          <a:rect l="0" t="0" r="0" b="0"/>
          <a:pathLst>
            <a:path>
              <a:moveTo>
                <a:pt x="4462818" y="0"/>
              </a:moveTo>
              <a:lnTo>
                <a:pt x="4462818" y="210427"/>
              </a:lnTo>
              <a:lnTo>
                <a:pt x="0" y="210427"/>
              </a:lnTo>
              <a:lnTo>
                <a:pt x="0" y="38665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3329" y="1278331"/>
        <a:ext cx="224114" cy="4172"/>
      </dsp:txXfrm>
    </dsp:sp>
    <dsp:sp modelId="{F441CAE7-B669-462A-9F5E-7AB2BCE11F6C}">
      <dsp:nvSpPr>
        <dsp:cNvPr id="0" name=""/>
        <dsp:cNvSpPr/>
      </dsp:nvSpPr>
      <dsp:spPr>
        <a:xfrm>
          <a:off x="5039719" y="398"/>
          <a:ext cx="1814153" cy="1088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95" tIns="93311" rIns="88895" bIns="9331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Akropola</a:t>
          </a:r>
          <a:endParaRPr lang="en-US" sz="2000" kern="1200"/>
        </a:p>
      </dsp:txBody>
      <dsp:txXfrm>
        <a:off x="5039719" y="398"/>
        <a:ext cx="1814153" cy="1088492"/>
      </dsp:txXfrm>
    </dsp:sp>
    <dsp:sp modelId="{095D5FF5-77F4-4896-B552-B4B341F4FA15}">
      <dsp:nvSpPr>
        <dsp:cNvPr id="0" name=""/>
        <dsp:cNvSpPr/>
      </dsp:nvSpPr>
      <dsp:spPr>
        <a:xfrm>
          <a:off x="2389254" y="2004671"/>
          <a:ext cx="3866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665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2151" y="2048305"/>
        <a:ext cx="20862" cy="4172"/>
      </dsp:txXfrm>
    </dsp:sp>
    <dsp:sp modelId="{CF02D36E-25FE-4919-BD27-CED0A231C147}">
      <dsp:nvSpPr>
        <dsp:cNvPr id="0" name=""/>
        <dsp:cNvSpPr/>
      </dsp:nvSpPr>
      <dsp:spPr>
        <a:xfrm>
          <a:off x="576900" y="1506145"/>
          <a:ext cx="1814153" cy="1088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95" tIns="93311" rIns="88895" bIns="9331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Agora</a:t>
          </a:r>
          <a:endParaRPr lang="en-US" sz="2000" kern="1200"/>
        </a:p>
      </dsp:txBody>
      <dsp:txXfrm>
        <a:off x="576900" y="1506145"/>
        <a:ext cx="1814153" cy="1088492"/>
      </dsp:txXfrm>
    </dsp:sp>
    <dsp:sp modelId="{872D3A90-E2A1-4F92-83BD-84BBCA20FBA1}">
      <dsp:nvSpPr>
        <dsp:cNvPr id="0" name=""/>
        <dsp:cNvSpPr/>
      </dsp:nvSpPr>
      <dsp:spPr>
        <a:xfrm>
          <a:off x="4620663" y="2004671"/>
          <a:ext cx="3866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665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03560" y="2048305"/>
        <a:ext cx="20862" cy="4172"/>
      </dsp:txXfrm>
    </dsp:sp>
    <dsp:sp modelId="{85F20447-D6F5-4A59-85B5-96D8B107ABCE}">
      <dsp:nvSpPr>
        <dsp:cNvPr id="0" name=""/>
        <dsp:cNvSpPr/>
      </dsp:nvSpPr>
      <dsp:spPr>
        <a:xfrm>
          <a:off x="2808310" y="1506145"/>
          <a:ext cx="1814153" cy="1088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95" tIns="93311" rIns="88895" bIns="9331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Aristokracija</a:t>
          </a:r>
          <a:endParaRPr lang="en-US" sz="2000" kern="1200"/>
        </a:p>
      </dsp:txBody>
      <dsp:txXfrm>
        <a:off x="2808310" y="1506145"/>
        <a:ext cx="1814153" cy="1088492"/>
      </dsp:txXfrm>
    </dsp:sp>
    <dsp:sp modelId="{F0547DF2-97C0-432B-A8DE-71CCBA62BFC4}">
      <dsp:nvSpPr>
        <dsp:cNvPr id="0" name=""/>
        <dsp:cNvSpPr/>
      </dsp:nvSpPr>
      <dsp:spPr>
        <a:xfrm>
          <a:off x="5039719" y="1506145"/>
          <a:ext cx="1814153" cy="1088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95" tIns="93311" rIns="88895" bIns="9331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Dužničko ropstvo</a:t>
          </a:r>
          <a:endParaRPr lang="en-US" sz="2000" kern="1200"/>
        </a:p>
      </dsp:txBody>
      <dsp:txXfrm>
        <a:off x="5039719" y="1506145"/>
        <a:ext cx="1814153" cy="108849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7643A7-44EC-4031-9302-95BFFD6914FF}">
      <dsp:nvSpPr>
        <dsp:cNvPr id="0" name=""/>
        <dsp:cNvSpPr/>
      </dsp:nvSpPr>
      <dsp:spPr>
        <a:xfrm>
          <a:off x="2300330" y="486671"/>
          <a:ext cx="3767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78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8537" y="530354"/>
        <a:ext cx="20369" cy="4073"/>
      </dsp:txXfrm>
    </dsp:sp>
    <dsp:sp modelId="{2E0BAC8B-6E71-4D88-A410-216D467271E6}">
      <dsp:nvSpPr>
        <dsp:cNvPr id="0" name=""/>
        <dsp:cNvSpPr/>
      </dsp:nvSpPr>
      <dsp:spPr>
        <a:xfrm>
          <a:off x="530896" y="1021"/>
          <a:ext cx="1771233" cy="10627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92" tIns="91103" rIns="86792" bIns="911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/>
            <a:t>Mikenska kultura</a:t>
          </a:r>
          <a:endParaRPr lang="en-US" sz="1500" kern="1200"/>
        </a:p>
      </dsp:txBody>
      <dsp:txXfrm>
        <a:off x="530896" y="1021"/>
        <a:ext cx="1771233" cy="1062740"/>
      </dsp:txXfrm>
    </dsp:sp>
    <dsp:sp modelId="{8A5CBF21-573B-4A96-B994-260D3047BAD6}">
      <dsp:nvSpPr>
        <dsp:cNvPr id="0" name=""/>
        <dsp:cNvSpPr/>
      </dsp:nvSpPr>
      <dsp:spPr>
        <a:xfrm>
          <a:off x="4478947" y="486671"/>
          <a:ext cx="3767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783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57155" y="530354"/>
        <a:ext cx="20369" cy="4073"/>
      </dsp:txXfrm>
    </dsp:sp>
    <dsp:sp modelId="{C705A92A-4DCB-413A-A83C-AC10C33B2438}">
      <dsp:nvSpPr>
        <dsp:cNvPr id="0" name=""/>
        <dsp:cNvSpPr/>
      </dsp:nvSpPr>
      <dsp:spPr>
        <a:xfrm>
          <a:off x="2709514" y="1021"/>
          <a:ext cx="1771233" cy="10627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92" tIns="91103" rIns="86792" bIns="911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/>
            <a:t>Kiklopske zidine</a:t>
          </a:r>
          <a:endParaRPr lang="en-US" sz="1500" kern="1200"/>
        </a:p>
      </dsp:txBody>
      <dsp:txXfrm>
        <a:off x="2709514" y="1021"/>
        <a:ext cx="1771233" cy="1062740"/>
      </dsp:txXfrm>
    </dsp:sp>
    <dsp:sp modelId="{FDB084F7-4482-4797-BE99-27A93B4AC6AA}">
      <dsp:nvSpPr>
        <dsp:cNvPr id="0" name=""/>
        <dsp:cNvSpPr/>
      </dsp:nvSpPr>
      <dsp:spPr>
        <a:xfrm>
          <a:off x="1416513" y="1061962"/>
          <a:ext cx="4357235" cy="376783"/>
        </a:xfrm>
        <a:custGeom>
          <a:avLst/>
          <a:gdLst/>
          <a:ahLst/>
          <a:cxnLst/>
          <a:rect l="0" t="0" r="0" b="0"/>
          <a:pathLst>
            <a:path>
              <a:moveTo>
                <a:pt x="4357235" y="0"/>
              </a:moveTo>
              <a:lnTo>
                <a:pt x="4357235" y="205491"/>
              </a:lnTo>
              <a:lnTo>
                <a:pt x="0" y="205491"/>
              </a:lnTo>
              <a:lnTo>
                <a:pt x="0" y="37678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85725" y="1248317"/>
        <a:ext cx="218811" cy="4073"/>
      </dsp:txXfrm>
    </dsp:sp>
    <dsp:sp modelId="{AC7D1DF7-8664-44EF-98F6-636632A4C415}">
      <dsp:nvSpPr>
        <dsp:cNvPr id="0" name=""/>
        <dsp:cNvSpPr/>
      </dsp:nvSpPr>
      <dsp:spPr>
        <a:xfrm>
          <a:off x="4888131" y="1021"/>
          <a:ext cx="1771233" cy="10627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92" tIns="91103" rIns="86792" bIns="911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/>
            <a:t>Lavlja vrata</a:t>
          </a:r>
          <a:endParaRPr lang="en-US" sz="1500" kern="1200"/>
        </a:p>
      </dsp:txBody>
      <dsp:txXfrm>
        <a:off x="4888131" y="1021"/>
        <a:ext cx="1771233" cy="1062740"/>
      </dsp:txXfrm>
    </dsp:sp>
    <dsp:sp modelId="{DD8872EB-4676-46AD-8584-503DE4F95DC2}">
      <dsp:nvSpPr>
        <dsp:cNvPr id="0" name=""/>
        <dsp:cNvSpPr/>
      </dsp:nvSpPr>
      <dsp:spPr>
        <a:xfrm>
          <a:off x="2300330" y="1956796"/>
          <a:ext cx="3767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783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8537" y="2000479"/>
        <a:ext cx="20369" cy="4073"/>
      </dsp:txXfrm>
    </dsp:sp>
    <dsp:sp modelId="{173825CC-A2DE-4E67-94DC-44B1B6D2160B}">
      <dsp:nvSpPr>
        <dsp:cNvPr id="0" name=""/>
        <dsp:cNvSpPr/>
      </dsp:nvSpPr>
      <dsp:spPr>
        <a:xfrm>
          <a:off x="530896" y="1471145"/>
          <a:ext cx="1771233" cy="10627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92" tIns="91103" rIns="86792" bIns="911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/>
            <a:t>Mračno ili homersko doba</a:t>
          </a:r>
          <a:endParaRPr lang="en-US" sz="1500" kern="1200"/>
        </a:p>
      </dsp:txBody>
      <dsp:txXfrm>
        <a:off x="530896" y="1471145"/>
        <a:ext cx="1771233" cy="1062740"/>
      </dsp:txXfrm>
    </dsp:sp>
    <dsp:sp modelId="{5F7549E3-1351-4FA8-9994-D2211E441916}">
      <dsp:nvSpPr>
        <dsp:cNvPr id="0" name=""/>
        <dsp:cNvSpPr/>
      </dsp:nvSpPr>
      <dsp:spPr>
        <a:xfrm>
          <a:off x="4478947" y="1956796"/>
          <a:ext cx="3767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783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57155" y="2000479"/>
        <a:ext cx="20369" cy="4073"/>
      </dsp:txXfrm>
    </dsp:sp>
    <dsp:sp modelId="{5FA1E398-6BF0-487F-9BE2-627CB9EA6176}">
      <dsp:nvSpPr>
        <dsp:cNvPr id="0" name=""/>
        <dsp:cNvSpPr/>
      </dsp:nvSpPr>
      <dsp:spPr>
        <a:xfrm>
          <a:off x="2709514" y="1471145"/>
          <a:ext cx="1771233" cy="10627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92" tIns="91103" rIns="86792" bIns="911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/>
            <a:t>Ilijada i Odiseja</a:t>
          </a:r>
          <a:endParaRPr lang="en-US" sz="1500" kern="1200"/>
        </a:p>
      </dsp:txBody>
      <dsp:txXfrm>
        <a:off x="2709514" y="1471145"/>
        <a:ext cx="1771233" cy="1062740"/>
      </dsp:txXfrm>
    </dsp:sp>
    <dsp:sp modelId="{913A1683-3CA7-4ECE-8D86-EEC84DCA6D87}">
      <dsp:nvSpPr>
        <dsp:cNvPr id="0" name=""/>
        <dsp:cNvSpPr/>
      </dsp:nvSpPr>
      <dsp:spPr>
        <a:xfrm>
          <a:off x="4888131" y="1471145"/>
          <a:ext cx="1771233" cy="10627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92" tIns="91103" rIns="86792" bIns="911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/>
            <a:t>Heinrich Schliemann, istražio Mikenu i Troju</a:t>
          </a:r>
          <a:endParaRPr lang="en-US" sz="1500" kern="1200"/>
        </a:p>
      </dsp:txBody>
      <dsp:txXfrm>
        <a:off x="4888131" y="1471145"/>
        <a:ext cx="1771233" cy="1062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23.9.2019.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Grčka se uglavnom zbog geografskih uvjeta nije razvila kao jedinstvena država.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08134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Posmrtna maska nekoga mikenskog kralja. Bogato ukrašeni bodež prikazuje lov na lavove, oko 1500. godina pr. Krista.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00124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Nekada slavna Troja sa zidinama, danas ruševine i arheološko nalazište.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48499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Ilijadu i Odiseju smatramo vrijednim književnim djelima, ali ne i pouzdanim povijesnim izvorima.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4712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5913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Zemljovid područja naseljena grčkim plemenima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9343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Unutar akropole bili su hramovi, a središnje je mjesto zauzimao hram posvećen božici ili bogu, zaštitniku grada.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4641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Ostatci grčkog polisa Tebe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345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Ostatci grčkog polisa Korinta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95248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grčke obitelji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1938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Ostaci nekoć bogate Mikene, koju je i slavni grčki pjesnik Homer nazvao „gradom bogatim zlatom”.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94222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Lavlja vrata, ulaz u grad Mikenu.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2230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Najstariji grčki polisi: Mikena i Troja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Nastavna tema: Društveni razvoj u grčkim gradovima državama na Sredozemlju i Jadranu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7FC420C-776F-4D8B-A8C7-D6ADEDCB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Mikena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6AC54F8-C0E4-484B-8E43-5043B757E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8180332"/>
              </p:ext>
            </p:extLst>
          </p:nvPr>
        </p:nvGraphicFramePr>
        <p:xfrm>
          <a:off x="4151104" y="1008422"/>
          <a:ext cx="4509568" cy="3518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1686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otvorenom, planina, trava, nebo&#10;&#10;Opis je automatski generiran">
            <a:extLst>
              <a:ext uri="{FF2B5EF4-FFF2-40B4-BE49-F238E27FC236}">
                <a16:creationId xmlns:a16="http://schemas.microsoft.com/office/drawing/2014/main" xmlns="" id="{22C31D33-59E0-4AC7-9699-A25F01BA6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75" b="2325"/>
          <a:stretch/>
        </p:blipFill>
        <p:spPr>
          <a:xfrm>
            <a:off x="20" y="10"/>
            <a:ext cx="9143979" cy="51434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990106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FBF296-FBF3-4B35-AEB7-787A3E00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3987930"/>
            <a:ext cx="8408194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</a:rPr>
              <a:t>„Grad bogat zlatom”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93148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60113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115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75C7B0-74B9-4004-84D4-4C8D0D03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 dirty="0"/>
              <a:t>Mikena</a:t>
            </a:r>
          </a:p>
        </p:txBody>
      </p:sp>
      <p:pic>
        <p:nvPicPr>
          <p:cNvPr id="5" name="Rezervirano mjesto sadržaja 4" descr="Slika na kojoj se prikazuje tlo, na otvorenom, zgrada, stijena&#10;&#10;Opis je automatski generiran">
            <a:extLst>
              <a:ext uri="{FF2B5EF4-FFF2-40B4-BE49-F238E27FC236}">
                <a16:creationId xmlns:a16="http://schemas.microsoft.com/office/drawing/2014/main" xmlns="" id="{2EEDF734-C844-4BEF-9352-529E65E518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5" r="11779" b="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55C6216-776A-4649-8855-9AF1CB200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hr-HR" sz="2400" dirty="0"/>
              <a:t>Kraljevska palača</a:t>
            </a:r>
          </a:p>
          <a:p>
            <a:r>
              <a:rPr lang="hr-HR" sz="2400" dirty="0"/>
              <a:t>Kiklopske zidine</a:t>
            </a:r>
          </a:p>
          <a:p>
            <a:r>
              <a:rPr lang="hr-HR" sz="2400" dirty="0"/>
              <a:t>Lavlja vrata</a:t>
            </a:r>
          </a:p>
          <a:p>
            <a:r>
              <a:rPr lang="hr-HR" sz="2400" dirty="0" err="1"/>
              <a:t>Atrijeva</a:t>
            </a:r>
            <a:r>
              <a:rPr lang="hr-HR" sz="2400" dirty="0"/>
              <a:t> riznica, grobnica kraljeva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34431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DECFED-1E89-42F5-BF8E-1A4A8A42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/>
              <a:t>Arheološka istraživanja</a:t>
            </a:r>
          </a:p>
        </p:txBody>
      </p:sp>
      <p:pic>
        <p:nvPicPr>
          <p:cNvPr id="5" name="Rezervirano mjesto sadržaja 4" descr="Slika na kojoj se prikazuje fotografija, muškarac, staro, odjeća&#10;&#10;Opis je automatski generiran">
            <a:extLst>
              <a:ext uri="{FF2B5EF4-FFF2-40B4-BE49-F238E27FC236}">
                <a16:creationId xmlns:a16="http://schemas.microsoft.com/office/drawing/2014/main" xmlns="" id="{C991B734-AF03-4F96-840E-B942D97C9F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67" r="2" b="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F4F2D07-C5E2-4802-9A23-CCEFE6A3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hr-HR" sz="2400" dirty="0"/>
              <a:t>Druga polovica XX. stoljeća</a:t>
            </a:r>
          </a:p>
          <a:p>
            <a:r>
              <a:rPr lang="hr-HR" sz="2400" dirty="0"/>
              <a:t>Heinrich </a:t>
            </a:r>
            <a:r>
              <a:rPr lang="hr-HR" sz="2400" dirty="0" err="1"/>
              <a:t>Schliemann</a:t>
            </a:r>
            <a:r>
              <a:rPr lang="hr-HR" sz="2400" dirty="0"/>
              <a:t>, njemački trgovac, istraživač i pustolov</a:t>
            </a:r>
          </a:p>
          <a:p>
            <a:r>
              <a:rPr lang="hr-HR" sz="2400" dirty="0"/>
              <a:t>Grobnice s prekrasnim nakitom, zlatni pribor za jelo, fina keramika, bodeži i posmrtne maske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3485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97661" y="210280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6AB35B-939B-4E15-ABD2-735B634C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325158"/>
            <a:ext cx="8354890" cy="6978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4100" dirty="0">
                <a:solidFill>
                  <a:srgbClr val="FFFFFF"/>
                </a:solidFill>
              </a:rPr>
              <a:t>Posmrtna maska i bodež mikenskih vladara</a:t>
            </a:r>
            <a:endParaRPr lang="en-US" sz="4100" dirty="0">
              <a:solidFill>
                <a:srgbClr val="FFF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72558" y="1141719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AE355DA6-261B-4B01-A43A-0905754F0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371" y="1820113"/>
            <a:ext cx="3426546" cy="299822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87208" y="1947627"/>
            <a:ext cx="0" cy="27432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xmlns="" id="{465E7A82-0B16-4B1C-BD1A-FF916A293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3804" y="2178599"/>
            <a:ext cx="4091938" cy="22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70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257614"/>
            <a:ext cx="8579094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BBD3F7-9B2C-4E7F-8D82-95B33529D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349933"/>
            <a:ext cx="8354891" cy="697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Troja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1086473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nebo, na otvorenom, trava, zgrada&#10;&#10;Opis je automatski generiran">
            <a:extLst>
              <a:ext uri="{FF2B5EF4-FFF2-40B4-BE49-F238E27FC236}">
                <a16:creationId xmlns:a16="http://schemas.microsoft.com/office/drawing/2014/main" xmlns="" id="{0E7DD5CA-4BC8-4D88-86AC-AD70571CC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1" b="7553"/>
          <a:stretch/>
        </p:blipFill>
        <p:spPr>
          <a:xfrm>
            <a:off x="1886250" y="1882433"/>
            <a:ext cx="5330175" cy="29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77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D838E3-2CEC-46D4-9CE0-5A0BFA968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 dirty="0"/>
              <a:t>Troja</a:t>
            </a:r>
          </a:p>
        </p:txBody>
      </p:sp>
      <p:pic>
        <p:nvPicPr>
          <p:cNvPr id="5" name="Slika 4" descr="Slika na kojoj se prikazuje zgrada, zid, na zatvorenom&#10;&#10;Opis je automatski generiran">
            <a:extLst>
              <a:ext uri="{FF2B5EF4-FFF2-40B4-BE49-F238E27FC236}">
                <a16:creationId xmlns:a16="http://schemas.microsoft.com/office/drawing/2014/main" xmlns="" id="{DCCE0D24-5789-4C89-AC70-7AC9F65125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" b="1991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AA7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9122012-D224-4E8F-AC47-4B7A94E7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/>
              <a:t>Mračno ili homersko doba</a:t>
            </a:r>
          </a:p>
          <a:p>
            <a:r>
              <a:rPr lang="hr-HR" sz="2400" dirty="0"/>
              <a:t>Homer – Ilijada i Odiseja</a:t>
            </a:r>
          </a:p>
          <a:p>
            <a:r>
              <a:rPr lang="hr-HR" sz="2400" dirty="0"/>
              <a:t>Heinrich </a:t>
            </a:r>
            <a:r>
              <a:rPr lang="hr-HR" sz="2400" dirty="0" err="1"/>
              <a:t>Schliemann</a:t>
            </a:r>
            <a:r>
              <a:rPr lang="hr-HR" sz="2400" dirty="0"/>
              <a:t>, otkrio ostatke grada u Maloj Aziji</a:t>
            </a:r>
          </a:p>
          <a:p>
            <a:r>
              <a:rPr lang="hr-HR" sz="2400" dirty="0"/>
              <a:t>Devet slojeva grada</a:t>
            </a:r>
          </a:p>
          <a:p>
            <a:r>
              <a:rPr lang="hr-HR" sz="2400" dirty="0"/>
              <a:t>Pronađeno: keramičko posuđe, brončani predmeti, oružja, nakit od zlata i srebra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xmlns="" val="35260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AE1295-D4D6-4530-81B3-156F7108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Troja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56277307-08AA-489C-B413-A60B3E74D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8032556"/>
              </p:ext>
            </p:extLst>
          </p:nvPr>
        </p:nvGraphicFramePr>
        <p:xfrm>
          <a:off x="3837828" y="948294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54099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EF6289-AB77-4689-AB56-AC2629CE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512" y="744732"/>
            <a:ext cx="4331468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 dirty="0"/>
              <a:t>Rad s </a:t>
            </a:r>
            <a:r>
              <a:rPr lang="en-US" sz="4700" dirty="0" err="1"/>
              <a:t>povijesnim</a:t>
            </a:r>
            <a:r>
              <a:rPr lang="en-US" sz="4700" dirty="0"/>
              <a:t> </a:t>
            </a:r>
            <a:r>
              <a:rPr lang="en-US" sz="4700" dirty="0" err="1"/>
              <a:t>izvorima</a:t>
            </a:r>
            <a:endParaRPr lang="en-US" sz="47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6EAB3B3-7213-41A3-8D74-B4E153F1E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887" y="3173030"/>
            <a:ext cx="4331468" cy="8608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/>
              <a:t>Pročitajte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promotrite</a:t>
            </a:r>
            <a:r>
              <a:rPr lang="en-US" sz="2400" dirty="0"/>
              <a:t> </a:t>
            </a:r>
            <a:r>
              <a:rPr lang="en-US" sz="2400" dirty="0" err="1"/>
              <a:t>izvore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112. </a:t>
            </a:r>
            <a:r>
              <a:rPr lang="en-US" sz="2400" dirty="0" err="1"/>
              <a:t>stranici</a:t>
            </a:r>
            <a:r>
              <a:rPr lang="en-US" sz="2400" dirty="0"/>
              <a:t>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.</a:t>
            </a:r>
          </a:p>
        </p:txBody>
      </p:sp>
      <p:sp>
        <p:nvSpPr>
          <p:cNvPr id="21" name="Freeform: Shape 16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trava, stablo, na otvorenom, biljka&#10;&#10;Opis je automatski generiran">
            <a:extLst>
              <a:ext uri="{FF2B5EF4-FFF2-40B4-BE49-F238E27FC236}">
                <a16:creationId xmlns:a16="http://schemas.microsoft.com/office/drawing/2014/main" xmlns="" id="{E253A3B1-A335-4632-91FA-D668D2EF7F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27" r="2" b="6032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707613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B66F6E8-4D4A-4907-940A-774703A2D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762003" y="4025931"/>
            <a:ext cx="2381997" cy="1117569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8F1F5A56-E82B-4FD5-9025-B72896FFB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25931"/>
            <a:ext cx="7174722" cy="1117569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CE1DA0E-BFCC-4CB4-B068-F4778489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47413"/>
            <a:ext cx="6058756" cy="822248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400"/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192B631-BC57-43F4-A547-0E2513C79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8653502"/>
              </p:ext>
            </p:extLst>
          </p:nvPr>
        </p:nvGraphicFramePr>
        <p:xfrm>
          <a:off x="904192" y="1128678"/>
          <a:ext cx="7430774" cy="259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7038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planina, na otvorenom, voda, priroda&#10;&#10;Opis je automatski generiran">
            <a:extLst>
              <a:ext uri="{FF2B5EF4-FFF2-40B4-BE49-F238E27FC236}">
                <a16:creationId xmlns:a16="http://schemas.microsoft.com/office/drawing/2014/main" xmlns="" id="{20703810-205D-4FBC-ABB4-E82611307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A3EF1D-24B0-4911-B7E8-69A8622E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80060"/>
            <a:ext cx="2064265" cy="2031956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rgbClr val="FFFFFF"/>
                </a:solidFill>
              </a:rPr>
              <a:t>Kako su nastali grčki gradovi države?</a:t>
            </a:r>
          </a:p>
        </p:txBody>
      </p:sp>
    </p:spTree>
    <p:extLst>
      <p:ext uri="{BB962C8B-B14F-4D97-AF65-F5344CB8AC3E}">
        <p14:creationId xmlns:p14="http://schemas.microsoft.com/office/powerpoint/2010/main" xmlns="" val="69122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6">
            <a:extLst>
              <a:ext uri="{FF2B5EF4-FFF2-40B4-BE49-F238E27FC236}">
                <a16:creationId xmlns:a16="http://schemas.microsoft.com/office/drawing/2014/main" xmlns="" id="{DB66F6E8-4D4A-4907-940A-774703A2D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762003" y="4025931"/>
            <a:ext cx="2381997" cy="1117569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xmlns="" id="{8F1F5A56-E82B-4FD5-9025-B72896FFB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25931"/>
            <a:ext cx="7174722" cy="1117569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FA5D7AB-C709-4283-84D4-F5437A6C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47413"/>
            <a:ext cx="6058756" cy="822248"/>
          </a:xfrm>
        </p:spPr>
        <p:txBody>
          <a:bodyPr>
            <a:normAutofit/>
          </a:bodyPr>
          <a:lstStyle/>
          <a:p>
            <a:r>
              <a:rPr lang="hr-HR"/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144BF9F-AC3F-4576-B87C-653C660D0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1206847"/>
              </p:ext>
            </p:extLst>
          </p:nvPr>
        </p:nvGraphicFramePr>
        <p:xfrm>
          <a:off x="1144704" y="1008422"/>
          <a:ext cx="7190262" cy="253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088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3BC8595-2901-4D42-ACE0-5A2DE5CD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Narodi </a:t>
            </a:r>
          </a:p>
        </p:txBody>
      </p:sp>
      <p:graphicFrame>
        <p:nvGraphicFramePr>
          <p:cNvPr id="20" name="Rezervirano mjesto sadržaja 2">
            <a:extLst>
              <a:ext uri="{FF2B5EF4-FFF2-40B4-BE49-F238E27FC236}">
                <a16:creationId xmlns:a16="http://schemas.microsoft.com/office/drawing/2014/main" xmlns="" id="{2B825258-4709-430F-84CA-AD024600A2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2245245"/>
              </p:ext>
            </p:extLst>
          </p:nvPr>
        </p:nvGraphicFramePr>
        <p:xfrm>
          <a:off x="4151104" y="888166"/>
          <a:ext cx="4629824" cy="387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8275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C214C9-BF46-4EA6-B2D8-4FD0DF0F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4100" dirty="0">
                <a:solidFill>
                  <a:srgbClr val="FFFFFF"/>
                </a:solidFill>
              </a:rPr>
              <a:t>Nova naselja i djelatnosti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34A5A84-EDEA-4962-BC2E-BEFF0DED7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5030539"/>
              </p:ext>
            </p:extLst>
          </p:nvPr>
        </p:nvGraphicFramePr>
        <p:xfrm>
          <a:off x="4030848" y="467270"/>
          <a:ext cx="4750080" cy="429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2197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506"/>
            <a:ext cx="4206915" cy="438020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749" y="-1"/>
            <a:ext cx="4081393" cy="4241204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29758F-B276-4E76-A9BF-38CA4658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5" y="234037"/>
            <a:ext cx="4009319" cy="782557"/>
          </a:xfrm>
        </p:spPr>
        <p:txBody>
          <a:bodyPr>
            <a:noAutofit/>
          </a:bodyPr>
          <a:lstStyle/>
          <a:p>
            <a:r>
              <a:rPr lang="hr-HR" dirty="0"/>
              <a:t>Vrijeme i prostor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6EE8DF2-2F29-444A-89B6-CD4697A8B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55" y="1330779"/>
            <a:ext cx="4012449" cy="2065564"/>
          </a:xfrm>
        </p:spPr>
        <p:txBody>
          <a:bodyPr anchor="t">
            <a:noAutofit/>
          </a:bodyPr>
          <a:lstStyle/>
          <a:p>
            <a:r>
              <a:rPr lang="hr-HR" sz="2400" dirty="0"/>
              <a:t>Pokazati na zemljovidu granicu područja naseljena grčkim plemenima</a:t>
            </a:r>
          </a:p>
          <a:p>
            <a:r>
              <a:rPr lang="hr-HR" sz="2400" dirty="0"/>
              <a:t>Navesti geografska obilježja područja</a:t>
            </a:r>
          </a:p>
          <a:p>
            <a:r>
              <a:rPr lang="hr-HR" sz="2400" dirty="0"/>
              <a:t>Pokazati mora koja ga okružuju</a:t>
            </a:r>
          </a:p>
          <a:p>
            <a:r>
              <a:rPr lang="hr-HR" sz="2400" dirty="0"/>
              <a:t>Navesti polise označene na zemljovidu</a:t>
            </a:r>
            <a:endParaRPr lang="en-US" sz="2400" dirty="0"/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C8F8551F-53AF-4D44-B171-73C1DD020B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5" b="-2"/>
          <a:stretch/>
        </p:blipFill>
        <p:spPr>
          <a:xfrm>
            <a:off x="4790159" y="888166"/>
            <a:ext cx="4133079" cy="36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811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145787-121D-48E1-B37F-749C2AD0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Život u grčkom polisu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FDC843B-3CE3-497B-8520-92483EE00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7259091"/>
              </p:ext>
            </p:extLst>
          </p:nvPr>
        </p:nvGraphicFramePr>
        <p:xfrm>
          <a:off x="3910592" y="828038"/>
          <a:ext cx="4717120" cy="3746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1267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na otvorenom, stijena, stablo, stjenovito&#10;&#10;Opis je automatski generiran">
            <a:extLst>
              <a:ext uri="{FF2B5EF4-FFF2-40B4-BE49-F238E27FC236}">
                <a16:creationId xmlns:a16="http://schemas.microsoft.com/office/drawing/2014/main" xmlns="" id="{33F84127-2DED-42EE-B76C-4F7980F592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78" b="9036"/>
          <a:stretch/>
        </p:blipFill>
        <p:spPr>
          <a:xfrm>
            <a:off x="20" y="10"/>
            <a:ext cx="9143979" cy="51434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7486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54CD2E-13A1-468B-8ABF-B0426F63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6" y="1435462"/>
            <a:ext cx="3153102" cy="1007066"/>
          </a:xfrm>
        </p:spPr>
        <p:txBody>
          <a:bodyPr>
            <a:noAutofit/>
          </a:bodyPr>
          <a:lstStyle/>
          <a:p>
            <a:r>
              <a:rPr lang="hr-HR" dirty="0"/>
              <a:t>Najvažniji polisi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715288" y="250285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56DD03C-491F-4ED2-ABDD-2269D1AA4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7" y="2563179"/>
            <a:ext cx="3444765" cy="1964880"/>
          </a:xfrm>
        </p:spPr>
        <p:txBody>
          <a:bodyPr anchor="ctr">
            <a:normAutofit/>
          </a:bodyPr>
          <a:lstStyle/>
          <a:p>
            <a:r>
              <a:rPr lang="hr-HR" sz="2400" dirty="0"/>
              <a:t>Među najvažnije polise ubrajamo:</a:t>
            </a:r>
          </a:p>
          <a:p>
            <a:pPr marL="0" indent="0">
              <a:buNone/>
            </a:pPr>
            <a:r>
              <a:rPr lang="hr-HR" sz="2400" dirty="0"/>
              <a:t>     Spartu, Atenu, Korint, </a:t>
            </a:r>
          </a:p>
          <a:p>
            <a:pPr marL="0" indent="0">
              <a:buNone/>
            </a:pPr>
            <a:r>
              <a:rPr lang="hr-HR" sz="2400" dirty="0"/>
              <a:t>     </a:t>
            </a:r>
            <a:r>
              <a:rPr lang="hr-HR" sz="2400" dirty="0" err="1"/>
              <a:t>Tebu</a:t>
            </a:r>
            <a:r>
              <a:rPr lang="hr-HR" sz="2400" dirty="0"/>
              <a:t> i </a:t>
            </a:r>
            <a:r>
              <a:rPr lang="hr-HR" sz="2400" dirty="0" err="1"/>
              <a:t>Milet</a:t>
            </a:r>
            <a:r>
              <a:rPr lang="hr-H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2960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8E46D2-7E77-4D96-A6CE-4F39BE8F3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12" y="28634"/>
            <a:ext cx="2522980" cy="1205295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r>
              <a:rPr lang="hr-HR" dirty="0"/>
              <a:t>Polisi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8FE4EBB-F937-4A2C-881F-07A8B85F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6" y="1290891"/>
            <a:ext cx="3959706" cy="25617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  </a:t>
            </a:r>
            <a:r>
              <a:rPr lang="hr-HR" sz="2400" b="1" dirty="0"/>
              <a:t>Zajedničko</a:t>
            </a:r>
            <a:r>
              <a:rPr lang="hr-HR" sz="2400" dirty="0"/>
              <a:t>:</a:t>
            </a:r>
          </a:p>
          <a:p>
            <a:r>
              <a:rPr lang="hr-HR" sz="2400" dirty="0"/>
              <a:t>Podrijetlo, jezik  i pismo </a:t>
            </a:r>
          </a:p>
          <a:p>
            <a:r>
              <a:rPr lang="hr-HR" sz="2400" dirty="0"/>
              <a:t>Vjerovali u iste bogove</a:t>
            </a:r>
          </a:p>
          <a:p>
            <a:pPr marL="0" indent="0">
              <a:buNone/>
            </a:pPr>
            <a:r>
              <a:rPr lang="hr-HR" sz="2400" dirty="0"/>
              <a:t>  </a:t>
            </a:r>
            <a:r>
              <a:rPr lang="hr-HR" sz="2400" b="1" dirty="0"/>
              <a:t>Različito</a:t>
            </a:r>
            <a:r>
              <a:rPr lang="hr-HR" sz="2400" dirty="0"/>
              <a:t>:</a:t>
            </a:r>
          </a:p>
          <a:p>
            <a:r>
              <a:rPr lang="hr-HR" sz="2400" dirty="0"/>
              <a:t>Društveno uređenje i organizacija vlasti</a:t>
            </a:r>
          </a:p>
          <a:p>
            <a:r>
              <a:rPr lang="hr-HR" sz="2400" dirty="0"/>
              <a:t>Različito obrazovanje i način odgoja djece</a:t>
            </a:r>
          </a:p>
          <a:p>
            <a:r>
              <a:rPr lang="hr-HR" sz="2400" dirty="0"/>
              <a:t>Različite navike i običaji</a:t>
            </a:r>
            <a:endParaRPr lang="en-US" sz="2400" dirty="0"/>
          </a:p>
        </p:txBody>
      </p:sp>
      <p:pic>
        <p:nvPicPr>
          <p:cNvPr id="5" name="Rezervirano mjesto sadržaja 4" descr="Slika na kojoj se prikazuje zgrada, stablo, ruševina, stijena&#10;&#10;Opis je automatski generiran">
            <a:extLst>
              <a:ext uri="{FF2B5EF4-FFF2-40B4-BE49-F238E27FC236}">
                <a16:creationId xmlns:a16="http://schemas.microsoft.com/office/drawing/2014/main" xmlns="" id="{13F6C64E-2AF9-479B-A56D-2069DB5F1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322" y="1008422"/>
            <a:ext cx="4688077" cy="350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491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A4D26B-3249-437D-AC38-BD013C04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23" y="1047216"/>
            <a:ext cx="3958000" cy="994173"/>
          </a:xfrm>
        </p:spPr>
        <p:txBody>
          <a:bodyPr>
            <a:normAutofit/>
          </a:bodyPr>
          <a:lstStyle/>
          <a:p>
            <a:r>
              <a:rPr lang="hr-HR" dirty="0"/>
              <a:t>Grčko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FAAA6A0-6B7F-4A6E-B90A-381DAAFB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7" y="2153986"/>
            <a:ext cx="3954666" cy="2386263"/>
          </a:xfrm>
        </p:spPr>
        <p:txBody>
          <a:bodyPr anchor="t">
            <a:normAutofit/>
          </a:bodyPr>
          <a:lstStyle/>
          <a:p>
            <a:r>
              <a:rPr lang="hr-HR" sz="2400" dirty="0"/>
              <a:t>Aristokracija</a:t>
            </a:r>
          </a:p>
          <a:p>
            <a:r>
              <a:rPr lang="hr-HR" sz="2400" dirty="0"/>
              <a:t>Demos</a:t>
            </a:r>
          </a:p>
          <a:p>
            <a:r>
              <a:rPr lang="hr-HR" sz="2400" dirty="0"/>
              <a:t>Robovi</a:t>
            </a:r>
          </a:p>
          <a:p>
            <a:r>
              <a:rPr lang="hr-HR" sz="2400" dirty="0"/>
              <a:t>Dužničko ropstvo</a:t>
            </a:r>
          </a:p>
        </p:txBody>
      </p:sp>
      <p:sp>
        <p:nvSpPr>
          <p:cNvPr id="10" name="Freeform 49">
            <a:extLst>
              <a:ext uri="{FF2B5EF4-FFF2-40B4-BE49-F238E27FC236}">
                <a16:creationId xmlns:a16="http://schemas.microsoft.com/office/drawing/2014/main" xmlns="" id="{EF9B8DF2-C3F5-49A2-94D2-F7B65A0F1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035435" y="435869"/>
            <a:ext cx="4108564" cy="470763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02B75A3-2B35-435C-B374-B83C187A4F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8" r="2690" b="3"/>
          <a:stretch/>
        </p:blipFill>
        <p:spPr>
          <a:xfrm>
            <a:off x="5169987" y="570421"/>
            <a:ext cx="3974013" cy="4573079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499629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514</Words>
  <Application>Microsoft Office PowerPoint</Application>
  <PresentationFormat>On-screen Show (16:9)</PresentationFormat>
  <Paragraphs>109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Najstariji grčki polisi: Mikena i Troja</vt:lpstr>
      <vt:lpstr>Kako su nastali grčki gradovi države?</vt:lpstr>
      <vt:lpstr>Narodi </vt:lpstr>
      <vt:lpstr>Nova naselja i djelatnosti</vt:lpstr>
      <vt:lpstr>Vrijeme i prostor</vt:lpstr>
      <vt:lpstr>Život u grčkom polisu</vt:lpstr>
      <vt:lpstr>Najvažniji polisi</vt:lpstr>
      <vt:lpstr>Polisi</vt:lpstr>
      <vt:lpstr>Grčko društvo</vt:lpstr>
      <vt:lpstr>Mikena</vt:lpstr>
      <vt:lpstr>„Grad bogat zlatom”</vt:lpstr>
      <vt:lpstr>Mikena</vt:lpstr>
      <vt:lpstr>Arheološka istraživanja</vt:lpstr>
      <vt:lpstr>Posmrtna maska i bodež mikenskih vladara</vt:lpstr>
      <vt:lpstr>Troja</vt:lpstr>
      <vt:lpstr>Troja</vt:lpstr>
      <vt:lpstr>Troja</vt:lpstr>
      <vt:lpstr>Rad s povijesnim izvorima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Najstariji grčki polisi: Mikena i Troja</dc:title>
  <dc:creator>ivan.cuzic1@skole.hr</dc:creator>
  <cp:lastModifiedBy>dvukelic</cp:lastModifiedBy>
  <cp:revision>2</cp:revision>
  <dcterms:created xsi:type="dcterms:W3CDTF">2019-09-21T09:19:40Z</dcterms:created>
  <dcterms:modified xsi:type="dcterms:W3CDTF">2019-09-23T08:20:27Z</dcterms:modified>
</cp:coreProperties>
</file>